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media/audio1.bin" ContentType="audio/unknown"/>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50" r:id="rId3"/>
    <p:sldMasterId id="2147483722" r:id="rId4"/>
    <p:sldMasterId id="2147483739" r:id="rId5"/>
    <p:sldMasterId id="2147483751" r:id="rId6"/>
    <p:sldMasterId id="2147483753" r:id="rId7"/>
    <p:sldMasterId id="2147483766" r:id="rId8"/>
    <p:sldMasterId id="2147483779" r:id="rId9"/>
    <p:sldMasterId id="2147483791" r:id="rId10"/>
    <p:sldMasterId id="2147483805" r:id="rId11"/>
    <p:sldMasterId id="2147483818" r:id="rId12"/>
    <p:sldMasterId id="2147483831" r:id="rId13"/>
    <p:sldMasterId id="2147483843" r:id="rId14"/>
  </p:sldMasterIdLst>
  <p:notesMasterIdLst>
    <p:notesMasterId r:id="rId79"/>
  </p:notesMasterIdLst>
  <p:sldIdLst>
    <p:sldId id="283" r:id="rId15"/>
    <p:sldId id="339" r:id="rId16"/>
    <p:sldId id="284" r:id="rId17"/>
    <p:sldId id="294" r:id="rId18"/>
    <p:sldId id="295" r:id="rId19"/>
    <p:sldId id="296" r:id="rId20"/>
    <p:sldId id="297" r:id="rId21"/>
    <p:sldId id="298" r:id="rId22"/>
    <p:sldId id="256" r:id="rId23"/>
    <p:sldId id="311" r:id="rId24"/>
    <p:sldId id="266" r:id="rId25"/>
    <p:sldId id="267" r:id="rId26"/>
    <p:sldId id="340" r:id="rId27"/>
    <p:sldId id="300" r:id="rId28"/>
    <p:sldId id="341" r:id="rId29"/>
    <p:sldId id="342" r:id="rId30"/>
    <p:sldId id="343" r:id="rId31"/>
    <p:sldId id="344" r:id="rId32"/>
    <p:sldId id="345" r:id="rId33"/>
    <p:sldId id="326" r:id="rId34"/>
    <p:sldId id="280" r:id="rId35"/>
    <p:sldId id="287" r:id="rId36"/>
    <p:sldId id="286" r:id="rId37"/>
    <p:sldId id="346" r:id="rId38"/>
    <p:sldId id="272" r:id="rId39"/>
    <p:sldId id="313" r:id="rId40"/>
    <p:sldId id="332" r:id="rId41"/>
    <p:sldId id="319" r:id="rId42"/>
    <p:sldId id="338" r:id="rId43"/>
    <p:sldId id="321" r:id="rId44"/>
    <p:sldId id="329" r:id="rId45"/>
    <p:sldId id="330" r:id="rId46"/>
    <p:sldId id="281" r:id="rId47"/>
    <p:sldId id="328" r:id="rId48"/>
    <p:sldId id="318" r:id="rId49"/>
    <p:sldId id="274" r:id="rId50"/>
    <p:sldId id="279" r:id="rId51"/>
    <p:sldId id="276" r:id="rId52"/>
    <p:sldId id="302" r:id="rId53"/>
    <p:sldId id="335" r:id="rId54"/>
    <p:sldId id="277" r:id="rId55"/>
    <p:sldId id="275" r:id="rId56"/>
    <p:sldId id="327" r:id="rId57"/>
    <p:sldId id="278" r:id="rId58"/>
    <p:sldId id="301" r:id="rId59"/>
    <p:sldId id="303" r:id="rId60"/>
    <p:sldId id="307" r:id="rId61"/>
    <p:sldId id="304" r:id="rId62"/>
    <p:sldId id="306" r:id="rId63"/>
    <p:sldId id="305" r:id="rId64"/>
    <p:sldId id="308" r:id="rId65"/>
    <p:sldId id="317" r:id="rId66"/>
    <p:sldId id="257" r:id="rId67"/>
    <p:sldId id="310" r:id="rId68"/>
    <p:sldId id="265" r:id="rId69"/>
    <p:sldId id="260" r:id="rId70"/>
    <p:sldId id="268" r:id="rId71"/>
    <p:sldId id="270" r:id="rId72"/>
    <p:sldId id="271" r:id="rId73"/>
    <p:sldId id="309" r:id="rId74"/>
    <p:sldId id="315" r:id="rId75"/>
    <p:sldId id="316" r:id="rId76"/>
    <p:sldId id="336" r:id="rId77"/>
    <p:sldId id="337" r:id="rId78"/>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66FF"/>
    <a:srgbClr val="B04A62"/>
    <a:srgbClr val="0000E6"/>
    <a:srgbClr val="0000FF"/>
    <a:srgbClr val="0066CC"/>
    <a:srgbClr val="FFFF66"/>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96"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notesMaster" Target="notesMasters/notesMaster1.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Arial" pitchFamily="34" charset="0"/>
                <a:ea typeface="+mn-ea"/>
                <a:cs typeface="+mn-cs"/>
              </a:defRPr>
            </a:lvl1pPr>
          </a:lstStyle>
          <a:p>
            <a:pPr>
              <a:defRPr/>
            </a:pPr>
            <a:endParaRPr lang="en-US"/>
          </a:p>
        </p:txBody>
      </p:sp>
      <p:sp>
        <p:nvSpPr>
          <p:cNvPr id="849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Arial" pitchFamily="34" charset="0"/>
                <a:ea typeface="+mn-ea"/>
                <a:cs typeface="+mn-cs"/>
              </a:defRPr>
            </a:lvl1pPr>
          </a:lstStyle>
          <a:p>
            <a:pPr>
              <a:defRPr/>
            </a:pPr>
            <a:endParaRPr lang="en-US"/>
          </a:p>
        </p:txBody>
      </p:sp>
      <p:sp>
        <p:nvSpPr>
          <p:cNvPr id="389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49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Arial" pitchFamily="34" charset="0"/>
                <a:ea typeface="+mn-ea"/>
                <a:cs typeface="+mn-cs"/>
              </a:defRPr>
            </a:lvl1pPr>
          </a:lstStyle>
          <a:p>
            <a:pPr>
              <a:defRPr/>
            </a:pPr>
            <a:endParaRPr lang="en-US"/>
          </a:p>
        </p:txBody>
      </p:sp>
      <p:sp>
        <p:nvSpPr>
          <p:cNvPr id="849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smtClean="0">
                <a:cs typeface="+mn-cs"/>
              </a:defRPr>
            </a:lvl1pPr>
          </a:lstStyle>
          <a:p>
            <a:pPr>
              <a:defRPr/>
            </a:pPr>
            <a:fld id="{363BDAA7-5D48-7B4F-B95F-9C719E7C261A}" type="slidenum">
              <a:rPr lang="en-US"/>
              <a:pPr>
                <a:defRPr/>
              </a:pPr>
              <a:t>‹#›</a:t>
            </a:fld>
            <a:endParaRPr lang="en-US"/>
          </a:p>
        </p:txBody>
      </p:sp>
    </p:spTree>
    <p:extLst>
      <p:ext uri="{BB962C8B-B14F-4D97-AF65-F5344CB8AC3E}">
        <p14:creationId xmlns:p14="http://schemas.microsoft.com/office/powerpoint/2010/main" val="126071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B6DC16-5AC2-384C-8C9F-4FD584730949}" type="slidenum">
              <a:rPr lang="en-US" sz="1200">
                <a:solidFill>
                  <a:srgbClr val="000000"/>
                </a:solidFill>
                <a:latin typeface="Times New Roman" charset="0"/>
                <a:cs typeface="MS PGothic" charset="0"/>
              </a:rPr>
              <a:pPr eaLnBrk="1" hangingPunct="1"/>
              <a:t>2</a:t>
            </a:fld>
            <a:endParaRPr lang="en-US" sz="1200">
              <a:solidFill>
                <a:srgbClr val="000000"/>
              </a:solidFill>
              <a:latin typeface="Times New Roman" charset="0"/>
              <a:cs typeface="MS PGothic"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5CD682-CDEC-4F46-A4FA-C2845D59CB55}" type="slidenum">
              <a:rPr lang="en-GB" sz="1200">
                <a:solidFill>
                  <a:srgbClr val="FFFFFF"/>
                </a:solidFill>
                <a:latin typeface="Comic Sans MS" charset="0"/>
              </a:rPr>
              <a:pPr eaLnBrk="1" hangingPunct="1"/>
              <a:t>16</a:t>
            </a:fld>
            <a:endParaRPr lang="en-GB" sz="1200">
              <a:solidFill>
                <a:srgbClr val="FFFFFF"/>
              </a:solidFill>
              <a:latin typeface="Comic Sans MS" charset="0"/>
            </a:endParaRPr>
          </a:p>
        </p:txBody>
      </p:sp>
      <p:sp>
        <p:nvSpPr>
          <p:cNvPr id="246786" name="Rectangle 1026"/>
          <p:cNvSpPr>
            <a:spLocks noGrp="1" noRot="1" noChangeAspect="1" noChangeArrowheads="1"/>
          </p:cNvSpPr>
          <p:nvPr>
            <p:ph type="sldImg"/>
          </p:nvPr>
        </p:nvSpPr>
        <p:spPr>
          <a:solidFill>
            <a:srgbClr val="FFFFFF"/>
          </a:solidFill>
          <a:ln/>
        </p:spPr>
      </p:sp>
      <p:sp>
        <p:nvSpPr>
          <p:cNvPr id="246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F690EAC-18EE-5449-923F-94AECF862540}" type="slidenum">
              <a:rPr lang="en-US" sz="1200">
                <a:solidFill>
                  <a:srgbClr val="000000"/>
                </a:solidFill>
              </a:rPr>
              <a:pPr algn="r" eaLnBrk="1" hangingPunct="1"/>
              <a:t>17</a:t>
            </a:fld>
            <a:endParaRPr lang="en-US" sz="1200">
              <a:solidFill>
                <a:srgbClr val="000000"/>
              </a:solidFill>
            </a:endParaRPr>
          </a:p>
        </p:txBody>
      </p:sp>
      <p:sp>
        <p:nvSpPr>
          <p:cNvPr id="247810" name="Rectangle 2"/>
          <p:cNvSpPr>
            <a:spLocks noGrp="1" noRot="1" noChangeAspect="1" noChangeArrowheads="1" noTextEdit="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Some say Jerusalem was in the </a:t>
            </a:r>
            <a:r>
              <a:rPr lang="en-US" altLang="ja-JP">
                <a:latin typeface="Arial" charset="0"/>
              </a:rPr>
              <a:t>"navel" of Israel, meaning the center!</a:t>
            </a:r>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14EE86-B321-894D-ABF3-B79DE0CA68A6}" type="slidenum">
              <a:rPr lang="en-US" sz="1200">
                <a:solidFill>
                  <a:srgbClr val="000000"/>
                </a:solidFill>
              </a:rPr>
              <a:pPr eaLnBrk="1" hangingPunct="1"/>
              <a:t>18</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EE99E1-72E4-3E45-90AA-76B5A07DC77E}" type="slidenum">
              <a:rPr lang="en-US" sz="1200">
                <a:solidFill>
                  <a:srgbClr val="000000"/>
                </a:solidFill>
                <a:latin typeface="Times New Roman" charset="0"/>
              </a:rPr>
              <a:pPr eaLnBrk="1" hangingPunct="1"/>
              <a:t>29</a:t>
            </a:fld>
            <a:endParaRPr lang="en-US" sz="1200">
              <a:solidFill>
                <a:srgbClr val="000000"/>
              </a:solidFill>
              <a:latin typeface="Times New Roman" charset="0"/>
            </a:endParaRPr>
          </a:p>
        </p:txBody>
      </p:sp>
      <p:sp>
        <p:nvSpPr>
          <p:cNvPr id="249858" name="Rectangle 2"/>
          <p:cNvSpPr>
            <a:spLocks noGrp="1" noRot="1" noChangeAspect="1" noChangeArrowheads="1" noTextEdit="1"/>
          </p:cNvSpPr>
          <p:nvPr>
            <p:ph type="sldImg"/>
          </p:nvPr>
        </p:nvSpPr>
        <p:spPr>
          <a:xfrm>
            <a:off x="1152525" y="692150"/>
            <a:ext cx="4552950" cy="3416300"/>
          </a:xfrm>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63459C-0297-3D43-B74A-C74713080242}" type="slidenum">
              <a:rPr lang="en-US" sz="1200"/>
              <a:pPr eaLnBrk="1" hangingPunct="1"/>
              <a:t>32</a:t>
            </a:fld>
            <a:endParaRPr lang="en-US" sz="1200"/>
          </a:p>
        </p:txBody>
      </p:sp>
      <p:sp>
        <p:nvSpPr>
          <p:cNvPr id="64514" name="Rectangle 2"/>
          <p:cNvSpPr>
            <a:spLocks noChangeArrowheads="1" noTextEdit="1"/>
          </p:cNvSpPr>
          <p:nvPr>
            <p:ph type="sldImg"/>
          </p:nvPr>
        </p:nvSpPr>
        <p:spPr>
          <a:solidFill>
            <a:srgbClr val="FFFFFF"/>
          </a:solidFill>
          <a:ln/>
        </p:spPr>
      </p:sp>
      <p:sp>
        <p:nvSpPr>
          <p:cNvPr id="64515" name="Rectangle 3"/>
          <p:cNvSpPr>
            <a:spLocks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DF99627-A7B6-DB47-934B-677D28BEBB57}" type="slidenum">
              <a:rPr lang="en-US" sz="1200">
                <a:solidFill>
                  <a:srgbClr val="000000"/>
                </a:solidFill>
                <a:latin typeface="Times New Roman" charset="0"/>
              </a:rPr>
              <a:pPr/>
              <a:t>64</a:t>
            </a:fld>
            <a:endParaRPr lang="en-US" sz="1200">
              <a:solidFill>
                <a:srgbClr val="000000"/>
              </a:solidFill>
              <a:latin typeface="Times New Roman" charset="0"/>
            </a:endParaRPr>
          </a:p>
        </p:txBody>
      </p:sp>
      <p:sp>
        <p:nvSpPr>
          <p:cNvPr id="250882" name="Rectangle 2"/>
          <p:cNvSpPr>
            <a:spLocks noGrp="1" noRot="1" noChangeAspect="1" noChangeArrowheads="1"/>
          </p:cNvSpPr>
          <p:nvPr>
            <p:ph type="sldImg"/>
          </p:nvPr>
        </p:nvSpPr>
        <p:spPr>
          <a:xfrm>
            <a:off x="1150938" y="692150"/>
            <a:ext cx="4556125" cy="3416300"/>
          </a:xfrm>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OT Survey VN</a:t>
            </a:r>
          </a:p>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png"/><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chemeClr val="tx2"/>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3200"/>
          </a:p>
        </p:txBody>
      </p:sp>
    </p:spTree>
    <p:extLst>
      <p:ext uri="{BB962C8B-B14F-4D97-AF65-F5344CB8AC3E}">
        <p14:creationId xmlns:p14="http://schemas.microsoft.com/office/powerpoint/2010/main" val="2725886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F19DF-A60A-3749-9DE8-F9079291B85B}" type="slidenum">
              <a:rPr lang="en-US"/>
              <a:pPr>
                <a:defRPr/>
              </a:pPr>
              <a:t>‹#›</a:t>
            </a:fld>
            <a:endParaRPr lang="en-US"/>
          </a:p>
        </p:txBody>
      </p:sp>
    </p:spTree>
    <p:extLst>
      <p:ext uri="{BB962C8B-B14F-4D97-AF65-F5344CB8AC3E}">
        <p14:creationId xmlns:p14="http://schemas.microsoft.com/office/powerpoint/2010/main" val="13224862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n-cs"/>
              </a:defRPr>
            </a:lvl1pPr>
          </a:lstStyle>
          <a:p>
            <a:pPr>
              <a:defRPr/>
            </a:pPr>
            <a:fld id="{FFAFFCF6-67EF-4D47-8504-569EDCEC91FF}" type="slidenum">
              <a:rPr lang="en-US"/>
              <a:pPr>
                <a:defRPr/>
              </a:pPr>
              <a:t>‹#›</a:t>
            </a:fld>
            <a:endParaRPr lang="en-US"/>
          </a:p>
        </p:txBody>
      </p:sp>
    </p:spTree>
    <p:extLst>
      <p:ext uri="{BB962C8B-B14F-4D97-AF65-F5344CB8AC3E}">
        <p14:creationId xmlns:p14="http://schemas.microsoft.com/office/powerpoint/2010/main" val="1152446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n-cs"/>
              </a:defRPr>
            </a:lvl1pPr>
          </a:lstStyle>
          <a:p>
            <a:pPr>
              <a:defRPr/>
            </a:pPr>
            <a:fld id="{05CCA0FE-099B-D140-8AE9-D1C26FC898C9}" type="slidenum">
              <a:rPr lang="en-US"/>
              <a:pPr>
                <a:defRPr/>
              </a:pPr>
              <a:t>‹#›</a:t>
            </a:fld>
            <a:endParaRPr lang="en-US"/>
          </a:p>
        </p:txBody>
      </p:sp>
    </p:spTree>
    <p:extLst>
      <p:ext uri="{BB962C8B-B14F-4D97-AF65-F5344CB8AC3E}">
        <p14:creationId xmlns:p14="http://schemas.microsoft.com/office/powerpoint/2010/main" val="1418959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n-cs"/>
              </a:defRPr>
            </a:lvl1pPr>
          </a:lstStyle>
          <a:p>
            <a:pPr>
              <a:defRPr/>
            </a:pPr>
            <a:fld id="{99FBA050-2697-F942-A262-D9D23685595E}" type="slidenum">
              <a:rPr lang="en-US"/>
              <a:pPr>
                <a:defRPr/>
              </a:pPr>
              <a:t>‹#›</a:t>
            </a:fld>
            <a:endParaRPr lang="en-US"/>
          </a:p>
        </p:txBody>
      </p:sp>
    </p:spTree>
    <p:extLst>
      <p:ext uri="{BB962C8B-B14F-4D97-AF65-F5344CB8AC3E}">
        <p14:creationId xmlns:p14="http://schemas.microsoft.com/office/powerpoint/2010/main" val="3184934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mn-cs"/>
              </a:defRPr>
            </a:lvl1pPr>
          </a:lstStyle>
          <a:p>
            <a:pPr>
              <a:defRPr/>
            </a:pPr>
            <a:fld id="{5ED67EBE-6D2A-4945-B3F3-D2352657112C}" type="slidenum">
              <a:rPr lang="en-US"/>
              <a:pPr>
                <a:defRPr/>
              </a:pPr>
              <a:t>‹#›</a:t>
            </a:fld>
            <a:endParaRPr lang="en-US"/>
          </a:p>
        </p:txBody>
      </p:sp>
    </p:spTree>
    <p:extLst>
      <p:ext uri="{BB962C8B-B14F-4D97-AF65-F5344CB8AC3E}">
        <p14:creationId xmlns:p14="http://schemas.microsoft.com/office/powerpoint/2010/main" val="29268502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mn-cs"/>
              </a:defRPr>
            </a:lvl1pPr>
          </a:lstStyle>
          <a:p>
            <a:pPr>
              <a:defRPr/>
            </a:pPr>
            <a:fld id="{C4CBD92D-EC3F-1E45-9B13-4EE2CDE01B90}" type="slidenum">
              <a:rPr lang="en-US"/>
              <a:pPr>
                <a:defRPr/>
              </a:pPr>
              <a:t>‹#›</a:t>
            </a:fld>
            <a:endParaRPr lang="en-US"/>
          </a:p>
        </p:txBody>
      </p:sp>
    </p:spTree>
    <p:extLst>
      <p:ext uri="{BB962C8B-B14F-4D97-AF65-F5344CB8AC3E}">
        <p14:creationId xmlns:p14="http://schemas.microsoft.com/office/powerpoint/2010/main" val="6074409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n-cs"/>
              </a:defRPr>
            </a:lvl1pPr>
          </a:lstStyle>
          <a:p>
            <a:pPr>
              <a:defRPr/>
            </a:pPr>
            <a:fld id="{6C5435C6-120E-2E43-91E9-635ADB0C4904}" type="slidenum">
              <a:rPr lang="en-US"/>
              <a:pPr>
                <a:defRPr/>
              </a:pPr>
              <a:t>‹#›</a:t>
            </a:fld>
            <a:endParaRPr lang="en-US"/>
          </a:p>
        </p:txBody>
      </p:sp>
    </p:spTree>
    <p:extLst>
      <p:ext uri="{BB962C8B-B14F-4D97-AF65-F5344CB8AC3E}">
        <p14:creationId xmlns:p14="http://schemas.microsoft.com/office/powerpoint/2010/main" val="22867327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n-cs"/>
              </a:defRPr>
            </a:lvl1pPr>
          </a:lstStyle>
          <a:p>
            <a:pPr>
              <a:defRPr/>
            </a:pPr>
            <a:fld id="{3B8724D6-8DEB-A240-9887-F06686C174F5}" type="slidenum">
              <a:rPr lang="en-US"/>
              <a:pPr>
                <a:defRPr/>
              </a:pPr>
              <a:t>‹#›</a:t>
            </a:fld>
            <a:endParaRPr lang="en-US"/>
          </a:p>
        </p:txBody>
      </p:sp>
    </p:spTree>
    <p:extLst>
      <p:ext uri="{BB962C8B-B14F-4D97-AF65-F5344CB8AC3E}">
        <p14:creationId xmlns:p14="http://schemas.microsoft.com/office/powerpoint/2010/main" val="9660812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n-cs"/>
              </a:defRPr>
            </a:lvl1pPr>
          </a:lstStyle>
          <a:p>
            <a:pPr>
              <a:defRPr/>
            </a:pPr>
            <a:fld id="{675C7808-C946-744C-9D2B-0A7EDF924999}" type="slidenum">
              <a:rPr lang="en-US"/>
              <a:pPr>
                <a:defRPr/>
              </a:pPr>
              <a:t>‹#›</a:t>
            </a:fld>
            <a:endParaRPr lang="en-US"/>
          </a:p>
        </p:txBody>
      </p:sp>
    </p:spTree>
    <p:extLst>
      <p:ext uri="{BB962C8B-B14F-4D97-AF65-F5344CB8AC3E}">
        <p14:creationId xmlns:p14="http://schemas.microsoft.com/office/powerpoint/2010/main" val="3890248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n-cs"/>
              </a:defRPr>
            </a:lvl1pPr>
          </a:lstStyle>
          <a:p>
            <a:pPr>
              <a:defRPr/>
            </a:pPr>
            <a:fld id="{FB01A23E-5697-5445-BF15-9B90586F518E}" type="slidenum">
              <a:rPr lang="en-US"/>
              <a:pPr>
                <a:defRPr/>
              </a:pPr>
              <a:t>‹#›</a:t>
            </a:fld>
            <a:endParaRPr lang="en-US"/>
          </a:p>
        </p:txBody>
      </p:sp>
    </p:spTree>
    <p:extLst>
      <p:ext uri="{BB962C8B-B14F-4D97-AF65-F5344CB8AC3E}">
        <p14:creationId xmlns:p14="http://schemas.microsoft.com/office/powerpoint/2010/main" val="1308090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n-cs"/>
              </a:defRPr>
            </a:lvl1pPr>
          </a:lstStyle>
          <a:p>
            <a:pPr>
              <a:defRPr/>
            </a:pPr>
            <a:fld id="{7E5E27B5-2F08-954B-BE3D-96036936AB5D}" type="slidenum">
              <a:rPr lang="en-US"/>
              <a:pPr>
                <a:defRPr/>
              </a:pPr>
              <a:t>‹#›</a:t>
            </a:fld>
            <a:endParaRPr lang="en-US"/>
          </a:p>
        </p:txBody>
      </p:sp>
    </p:spTree>
    <p:extLst>
      <p:ext uri="{BB962C8B-B14F-4D97-AF65-F5344CB8AC3E}">
        <p14:creationId xmlns:p14="http://schemas.microsoft.com/office/powerpoint/2010/main" val="919616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DEC11-3E9D-7645-9569-3AC944916915}" type="slidenum">
              <a:rPr lang="en-US"/>
              <a:pPr>
                <a:defRPr/>
              </a:pPr>
              <a:t>‹#›</a:t>
            </a:fld>
            <a:endParaRPr lang="en-US"/>
          </a:p>
        </p:txBody>
      </p:sp>
    </p:spTree>
    <p:extLst>
      <p:ext uri="{BB962C8B-B14F-4D97-AF65-F5344CB8AC3E}">
        <p14:creationId xmlns:p14="http://schemas.microsoft.com/office/powerpoint/2010/main" val="2876590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cs typeface="+mn-cs"/>
              </a:defRPr>
            </a:lvl1pPr>
          </a:lstStyle>
          <a:p>
            <a:pPr>
              <a:defRPr/>
            </a:pPr>
            <a:fld id="{15A34596-9984-C744-83F2-501BEBA33603}" type="slidenum">
              <a:rPr lang="en-US"/>
              <a:pPr>
                <a:defRPr/>
              </a:pPr>
              <a:t>‹#›</a:t>
            </a:fld>
            <a:endParaRPr lang="en-US"/>
          </a:p>
        </p:txBody>
      </p:sp>
    </p:spTree>
    <p:extLst>
      <p:ext uri="{BB962C8B-B14F-4D97-AF65-F5344CB8AC3E}">
        <p14:creationId xmlns:p14="http://schemas.microsoft.com/office/powerpoint/2010/main" val="791705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6199934-9666-3B46-AC2D-0AF40B9F8D51}" type="slidenum">
              <a:rPr lang="en-US"/>
              <a:pPr>
                <a:defRPr/>
              </a:pPr>
              <a:t>‹#›</a:t>
            </a:fld>
            <a:endParaRPr lang="en-US"/>
          </a:p>
        </p:txBody>
      </p:sp>
    </p:spTree>
    <p:extLst>
      <p:ext uri="{BB962C8B-B14F-4D97-AF65-F5344CB8AC3E}">
        <p14:creationId xmlns:p14="http://schemas.microsoft.com/office/powerpoint/2010/main" val="30759731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E5AB5B4-7767-F544-95FD-6BC12ABAA47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934113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3791BAE-2A30-E74C-859C-BA291576DE2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166432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1FDA224-A3A0-2640-9960-2CBF9CF83F92}"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79353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E042F7E3-F509-D54F-B77A-3D2593990962}"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78947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1F1B2C3A-72F2-7A41-9865-47FB12BAAE73}"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638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226167EA-DE8B-6C45-8797-EBC0CD6E15D9}"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172870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C29D4198-3132-7E42-862D-A14DFE66484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10065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CFFE0FAA-6252-5F48-81B3-0DBEA33121E4}"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614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21C231-076F-A745-929B-C8681CE16968}" type="slidenum">
              <a:rPr lang="en-US"/>
              <a:pPr>
                <a:defRPr/>
              </a:pPr>
              <a:t>‹#›</a:t>
            </a:fld>
            <a:endParaRPr lang="en-US"/>
          </a:p>
        </p:txBody>
      </p:sp>
    </p:spTree>
    <p:extLst>
      <p:ext uri="{BB962C8B-B14F-4D97-AF65-F5344CB8AC3E}">
        <p14:creationId xmlns:p14="http://schemas.microsoft.com/office/powerpoint/2010/main" val="28055204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288B1AF-A1A1-DE4A-96AD-42E349FF6738}"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66694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C08072D-98AB-A049-9621-535D7C8A26C0}"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57851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5B9F12C5-0B1C-DA4D-B858-C5958B625D6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318706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cs typeface="+mn-cs"/>
              </a:defRPr>
            </a:lvl1pPr>
          </a:lstStyle>
          <a:p>
            <a:pPr>
              <a:defRPr/>
            </a:pPr>
            <a:fld id="{09D09D90-832B-AD46-B8E8-3FF19CD4A856}" type="slidenum">
              <a:rPr lang="en-US"/>
              <a:pPr>
                <a:defRPr/>
              </a:pPr>
              <a:t>‹#›</a:t>
            </a:fld>
            <a:endParaRPr lang="en-US"/>
          </a:p>
        </p:txBody>
      </p:sp>
    </p:spTree>
    <p:extLst>
      <p:ext uri="{BB962C8B-B14F-4D97-AF65-F5344CB8AC3E}">
        <p14:creationId xmlns:p14="http://schemas.microsoft.com/office/powerpoint/2010/main" val="30911672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cs typeface="+mn-cs"/>
              </a:defRPr>
            </a:lvl1pPr>
          </a:lstStyle>
          <a:p>
            <a:pPr>
              <a:defRPr/>
            </a:pPr>
            <a:fld id="{6065E4D0-D94E-EB4D-A3E4-C75F9DD1DEA5}"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80923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cs typeface="+mn-cs"/>
              </a:defRPr>
            </a:lvl1pPr>
          </a:lstStyle>
          <a:p>
            <a:pPr>
              <a:defRPr/>
            </a:pPr>
            <a:fld id="{71141568-DC92-304C-91AE-66A4F6D039F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800336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cs typeface="+mn-cs"/>
              </a:defRPr>
            </a:lvl1pPr>
          </a:lstStyle>
          <a:p>
            <a:pPr>
              <a:defRPr/>
            </a:pPr>
            <a:fld id="{9BB77A59-6E62-6048-A431-189E155C791A}"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630976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cs typeface="+mn-cs"/>
              </a:defRPr>
            </a:lvl1pPr>
          </a:lstStyle>
          <a:p>
            <a:pPr>
              <a:defRPr/>
            </a:pPr>
            <a:fld id="{AC323D75-DBE4-0542-ABB5-47DBDF6DE05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196085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cs typeface="+mn-cs"/>
              </a:defRPr>
            </a:lvl1pPr>
          </a:lstStyle>
          <a:p>
            <a:pPr>
              <a:defRPr/>
            </a:pPr>
            <a:fld id="{6B122D4E-471C-7046-B11E-52599BBB067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727805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cs typeface="+mn-cs"/>
              </a:defRPr>
            </a:lvl1pPr>
          </a:lstStyle>
          <a:p>
            <a:pPr>
              <a:defRPr/>
            </a:pPr>
            <a:fld id="{D436F053-8F52-8343-A7C5-B03C4FF939BD}"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917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smtClean="0"/>
            </a:lvl1pPr>
          </a:lstStyle>
          <a:p>
            <a:pPr>
              <a:defRPr/>
            </a:pPr>
            <a:fld id="{AFD7B438-F191-B947-8BC0-C25519329FFC}" type="slidenum">
              <a:rPr lang="en-US"/>
              <a:pPr>
                <a:defRPr/>
              </a:pPr>
              <a:t>‹#›</a:t>
            </a:fld>
            <a:endParaRPr lang="en-US"/>
          </a:p>
        </p:txBody>
      </p:sp>
    </p:spTree>
    <p:extLst>
      <p:ext uri="{BB962C8B-B14F-4D97-AF65-F5344CB8AC3E}">
        <p14:creationId xmlns:p14="http://schemas.microsoft.com/office/powerpoint/2010/main" val="38112435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cs typeface="+mn-cs"/>
              </a:defRPr>
            </a:lvl1pPr>
          </a:lstStyle>
          <a:p>
            <a:pPr>
              <a:defRPr/>
            </a:pPr>
            <a:fld id="{93C8AB9F-EC4F-7C46-B26E-62B6E077701D}"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963920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cs typeface="+mn-cs"/>
              </a:defRPr>
            </a:lvl1pPr>
          </a:lstStyle>
          <a:p>
            <a:pPr>
              <a:defRPr/>
            </a:pPr>
            <a:fld id="{C31196B7-E53C-7347-AA19-6AD5A5C135A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05619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cs typeface="+mn-cs"/>
              </a:defRPr>
            </a:lvl1pPr>
          </a:lstStyle>
          <a:p>
            <a:pPr>
              <a:defRPr/>
            </a:pPr>
            <a:fld id="{34787E73-7786-8643-9192-23D522A27857}"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365074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cs typeface="+mn-cs"/>
              </a:defRPr>
            </a:lvl1pPr>
          </a:lstStyle>
          <a:p>
            <a:pPr>
              <a:defRPr/>
            </a:pPr>
            <a:fld id="{88F9DA6A-D750-274A-AE82-B195EFF5E60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23362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cs typeface="+mn-cs"/>
              </a:defRPr>
            </a:lvl1pPr>
          </a:lstStyle>
          <a:p>
            <a:pPr>
              <a:defRPr/>
            </a:pPr>
            <a:fld id="{0FBBACA8-49CB-2A4C-96F8-27EA993BB492}"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506679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smtClean="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0AAF223F-5684-4A4F-A3AC-04CF0611E361}" type="slidenum">
              <a:rPr lang="en-US"/>
              <a:pPr>
                <a:defRPr/>
              </a:pPr>
              <a:t>‹#›</a:t>
            </a:fld>
            <a:endParaRPr lang="en-US"/>
          </a:p>
        </p:txBody>
      </p:sp>
    </p:spTree>
    <p:extLst>
      <p:ext uri="{BB962C8B-B14F-4D97-AF65-F5344CB8AC3E}">
        <p14:creationId xmlns:p14="http://schemas.microsoft.com/office/powerpoint/2010/main" val="425647601"/>
      </p:ext>
    </p:extLst>
  </p:cSld>
  <p:clrMapOvr>
    <a:masterClrMapping/>
  </p:clrMapOvr>
  <p:transition xmlns:p14="http://schemas.microsoft.com/office/powerpoint/2010/mai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7C14CF5-4B7A-584B-B076-6BA783A2F814}" type="slidenum">
              <a:rPr lang="en-US"/>
              <a:pPr>
                <a:defRPr/>
              </a:pPr>
              <a:t>‹#›</a:t>
            </a:fld>
            <a:endParaRPr lang="en-US"/>
          </a:p>
        </p:txBody>
      </p:sp>
    </p:spTree>
    <p:extLst>
      <p:ext uri="{BB962C8B-B14F-4D97-AF65-F5344CB8AC3E}">
        <p14:creationId xmlns:p14="http://schemas.microsoft.com/office/powerpoint/2010/main" val="2506896213"/>
      </p:ext>
    </p:extLst>
  </p:cSld>
  <p:clrMapOvr>
    <a:masterClrMapping/>
  </p:clrMapOvr>
  <p:transition xmlns:p14="http://schemas.microsoft.com/office/powerpoint/2010/mai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738B286-3C49-534A-9D39-B6DF36F66C71}" type="slidenum">
              <a:rPr lang="en-US"/>
              <a:pPr>
                <a:defRPr/>
              </a:pPr>
              <a:t>‹#›</a:t>
            </a:fld>
            <a:endParaRPr lang="en-US"/>
          </a:p>
        </p:txBody>
      </p:sp>
    </p:spTree>
    <p:extLst>
      <p:ext uri="{BB962C8B-B14F-4D97-AF65-F5344CB8AC3E}">
        <p14:creationId xmlns:p14="http://schemas.microsoft.com/office/powerpoint/2010/main" val="3070042458"/>
      </p:ext>
    </p:extLst>
  </p:cSld>
  <p:clrMapOvr>
    <a:masterClrMapping/>
  </p:clrMapOvr>
  <p:transition xmlns:p14="http://schemas.microsoft.com/office/powerpoint/2010/mai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6CD501F-94EF-004A-8769-A4B90A63DBDB}" type="slidenum">
              <a:rPr lang="en-US"/>
              <a:pPr>
                <a:defRPr/>
              </a:pPr>
              <a:t>‹#›</a:t>
            </a:fld>
            <a:endParaRPr lang="en-US"/>
          </a:p>
        </p:txBody>
      </p:sp>
    </p:spTree>
    <p:extLst>
      <p:ext uri="{BB962C8B-B14F-4D97-AF65-F5344CB8AC3E}">
        <p14:creationId xmlns:p14="http://schemas.microsoft.com/office/powerpoint/2010/main" val="3095155501"/>
      </p:ext>
    </p:extLst>
  </p:cSld>
  <p:clrMapOvr>
    <a:masterClrMapping/>
  </p:clrMapOvr>
  <p:transition xmlns:p14="http://schemas.microsoft.com/office/powerpoint/2010/mai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84C8B48-E92F-114D-AF1A-AFD0657A9168}" type="slidenum">
              <a:rPr lang="en-US"/>
              <a:pPr>
                <a:defRPr/>
              </a:pPr>
              <a:t>‹#›</a:t>
            </a:fld>
            <a:endParaRPr lang="en-US"/>
          </a:p>
        </p:txBody>
      </p:sp>
    </p:spTree>
    <p:extLst>
      <p:ext uri="{BB962C8B-B14F-4D97-AF65-F5344CB8AC3E}">
        <p14:creationId xmlns:p14="http://schemas.microsoft.com/office/powerpoint/2010/main" val="3433764903"/>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40C65BB7-D1CC-E84C-8C46-89FB3B80574C}" type="slidenum">
              <a:rPr lang="en-US"/>
              <a:pPr>
                <a:defRPr/>
              </a:pPr>
              <a:t>‹#›</a:t>
            </a:fld>
            <a:endParaRPr lang="en-US"/>
          </a:p>
        </p:txBody>
      </p:sp>
    </p:spTree>
    <p:extLst>
      <p:ext uri="{BB962C8B-B14F-4D97-AF65-F5344CB8AC3E}">
        <p14:creationId xmlns:p14="http://schemas.microsoft.com/office/powerpoint/2010/main" val="2176763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3DDA7CB4-2AB3-E44B-964F-17D1B80FD1BA}" type="slidenum">
              <a:rPr lang="en-US"/>
              <a:pPr>
                <a:defRPr/>
              </a:pPr>
              <a:t>‹#›</a:t>
            </a:fld>
            <a:endParaRPr lang="en-US"/>
          </a:p>
        </p:txBody>
      </p:sp>
    </p:spTree>
    <p:extLst>
      <p:ext uri="{BB962C8B-B14F-4D97-AF65-F5344CB8AC3E}">
        <p14:creationId xmlns:p14="http://schemas.microsoft.com/office/powerpoint/2010/main" val="3269137246"/>
      </p:ext>
    </p:extLst>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6080590-65BD-2649-96F5-502DFB18CE07}" type="slidenum">
              <a:rPr lang="en-US"/>
              <a:pPr>
                <a:defRPr/>
              </a:pPr>
              <a:t>‹#›</a:t>
            </a:fld>
            <a:endParaRPr lang="en-US"/>
          </a:p>
        </p:txBody>
      </p:sp>
    </p:spTree>
    <p:extLst>
      <p:ext uri="{BB962C8B-B14F-4D97-AF65-F5344CB8AC3E}">
        <p14:creationId xmlns:p14="http://schemas.microsoft.com/office/powerpoint/2010/main" val="7836285"/>
      </p:ext>
    </p:extLst>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FD9E407-E6CB-C548-A9DF-B6D134714FE7}" type="slidenum">
              <a:rPr lang="en-US"/>
              <a:pPr>
                <a:defRPr/>
              </a:pPr>
              <a:t>‹#›</a:t>
            </a:fld>
            <a:endParaRPr lang="en-US"/>
          </a:p>
        </p:txBody>
      </p:sp>
    </p:spTree>
    <p:extLst>
      <p:ext uri="{BB962C8B-B14F-4D97-AF65-F5344CB8AC3E}">
        <p14:creationId xmlns:p14="http://schemas.microsoft.com/office/powerpoint/2010/main" val="1094255931"/>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D715E15-3921-6C41-B59E-3E7187BC1867}" type="slidenum">
              <a:rPr lang="en-US"/>
              <a:pPr>
                <a:defRPr/>
              </a:pPr>
              <a:t>‹#›</a:t>
            </a:fld>
            <a:endParaRPr lang="en-US"/>
          </a:p>
        </p:txBody>
      </p:sp>
    </p:spTree>
    <p:extLst>
      <p:ext uri="{BB962C8B-B14F-4D97-AF65-F5344CB8AC3E}">
        <p14:creationId xmlns:p14="http://schemas.microsoft.com/office/powerpoint/2010/main" val="2495564531"/>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00344DF-82F4-C642-9BAB-57069FDA7EBB}" type="slidenum">
              <a:rPr lang="en-US"/>
              <a:pPr>
                <a:defRPr/>
              </a:pPr>
              <a:t>‹#›</a:t>
            </a:fld>
            <a:endParaRPr lang="en-US"/>
          </a:p>
        </p:txBody>
      </p:sp>
    </p:spTree>
    <p:extLst>
      <p:ext uri="{BB962C8B-B14F-4D97-AF65-F5344CB8AC3E}">
        <p14:creationId xmlns:p14="http://schemas.microsoft.com/office/powerpoint/2010/main" val="946856995"/>
      </p:ext>
    </p:extLst>
  </p:cSld>
  <p:clrMapOvr>
    <a:masterClrMapping/>
  </p:clrMapOvr>
  <p:transition xmlns:p14="http://schemas.microsoft.com/office/powerpoint/2010/mai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30367ED-1BD3-234A-A282-450F6C5F3E4F}" type="slidenum">
              <a:rPr lang="en-US"/>
              <a:pPr>
                <a:defRPr/>
              </a:pPr>
              <a:t>‹#›</a:t>
            </a:fld>
            <a:endParaRPr lang="en-US"/>
          </a:p>
        </p:txBody>
      </p:sp>
    </p:spTree>
    <p:extLst>
      <p:ext uri="{BB962C8B-B14F-4D97-AF65-F5344CB8AC3E}">
        <p14:creationId xmlns:p14="http://schemas.microsoft.com/office/powerpoint/2010/main" val="4020522201"/>
      </p:ext>
    </p:extLst>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16640EC9-B06B-EF47-8D16-BEE20DE5B1A5}" type="slidenum">
              <a:rPr lang="en-US"/>
              <a:pPr>
                <a:defRPr/>
              </a:pPr>
              <a:t>‹#›</a:t>
            </a:fld>
            <a:endParaRPr lang="en-US"/>
          </a:p>
        </p:txBody>
      </p:sp>
    </p:spTree>
    <p:extLst>
      <p:ext uri="{BB962C8B-B14F-4D97-AF65-F5344CB8AC3E}">
        <p14:creationId xmlns:p14="http://schemas.microsoft.com/office/powerpoint/2010/main" val="25568779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A2A022C2-EA0F-8B45-8E6A-262E82A69280}" type="slidenum">
              <a:rPr lang="en-US"/>
              <a:pPr>
                <a:defRPr/>
              </a:pPr>
              <a:t>‹#›</a:t>
            </a:fld>
            <a:endParaRPr lang="en-US"/>
          </a:p>
        </p:txBody>
      </p:sp>
    </p:spTree>
    <p:extLst>
      <p:ext uri="{BB962C8B-B14F-4D97-AF65-F5344CB8AC3E}">
        <p14:creationId xmlns:p14="http://schemas.microsoft.com/office/powerpoint/2010/main" val="19875119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60552274-D769-D040-9461-EC592CD91984}" type="slidenum">
              <a:rPr lang="en-US"/>
              <a:pPr>
                <a:defRPr/>
              </a:pPr>
              <a:t>‹#›</a:t>
            </a:fld>
            <a:endParaRPr lang="en-US"/>
          </a:p>
        </p:txBody>
      </p:sp>
    </p:spTree>
    <p:extLst>
      <p:ext uri="{BB962C8B-B14F-4D97-AF65-F5344CB8AC3E}">
        <p14:creationId xmlns:p14="http://schemas.microsoft.com/office/powerpoint/2010/main" val="29988641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768677AF-0F9F-F54B-86D4-2A575B2A43D0}" type="slidenum">
              <a:rPr lang="en-US"/>
              <a:pPr>
                <a:defRPr/>
              </a:pPr>
              <a:t>‹#›</a:t>
            </a:fld>
            <a:endParaRPr lang="en-US"/>
          </a:p>
        </p:txBody>
      </p:sp>
    </p:spTree>
    <p:extLst>
      <p:ext uri="{BB962C8B-B14F-4D97-AF65-F5344CB8AC3E}">
        <p14:creationId xmlns:p14="http://schemas.microsoft.com/office/powerpoint/2010/main" val="1858441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4577B037-1F7D-4A47-8992-EDB027B9DB91}" type="slidenum">
              <a:rPr lang="en-US"/>
              <a:pPr>
                <a:defRPr/>
              </a:pPr>
              <a:t>‹#›</a:t>
            </a:fld>
            <a:endParaRPr lang="en-US"/>
          </a:p>
        </p:txBody>
      </p:sp>
    </p:spTree>
    <p:extLst>
      <p:ext uri="{BB962C8B-B14F-4D97-AF65-F5344CB8AC3E}">
        <p14:creationId xmlns:p14="http://schemas.microsoft.com/office/powerpoint/2010/main" val="34534082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4C5EE023-4C8A-C243-B7F9-1963BCDFE3F4}" type="slidenum">
              <a:rPr lang="en-US"/>
              <a:pPr>
                <a:defRPr/>
              </a:pPr>
              <a:t>‹#›</a:t>
            </a:fld>
            <a:endParaRPr lang="en-US"/>
          </a:p>
        </p:txBody>
      </p:sp>
    </p:spTree>
    <p:extLst>
      <p:ext uri="{BB962C8B-B14F-4D97-AF65-F5344CB8AC3E}">
        <p14:creationId xmlns:p14="http://schemas.microsoft.com/office/powerpoint/2010/main" val="7651984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0587FBA3-D723-B84B-B5A2-ADC8DB150DA4}" type="slidenum">
              <a:rPr lang="en-US"/>
              <a:pPr>
                <a:defRPr/>
              </a:pPr>
              <a:t>‹#›</a:t>
            </a:fld>
            <a:endParaRPr lang="en-US"/>
          </a:p>
        </p:txBody>
      </p:sp>
    </p:spTree>
    <p:extLst>
      <p:ext uri="{BB962C8B-B14F-4D97-AF65-F5344CB8AC3E}">
        <p14:creationId xmlns:p14="http://schemas.microsoft.com/office/powerpoint/2010/main" val="41960712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8CD16817-5554-7549-BF24-C42A9D00C28B}" type="slidenum">
              <a:rPr lang="en-US"/>
              <a:pPr>
                <a:defRPr/>
              </a:pPr>
              <a:t>‹#›</a:t>
            </a:fld>
            <a:endParaRPr lang="en-US"/>
          </a:p>
        </p:txBody>
      </p:sp>
    </p:spTree>
    <p:extLst>
      <p:ext uri="{BB962C8B-B14F-4D97-AF65-F5344CB8AC3E}">
        <p14:creationId xmlns:p14="http://schemas.microsoft.com/office/powerpoint/2010/main" val="8643109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B34E6457-E110-9240-91FA-A9CC93A46EFC}" type="slidenum">
              <a:rPr lang="en-US"/>
              <a:pPr>
                <a:defRPr/>
              </a:pPr>
              <a:t>‹#›</a:t>
            </a:fld>
            <a:endParaRPr lang="en-US"/>
          </a:p>
        </p:txBody>
      </p:sp>
    </p:spTree>
    <p:extLst>
      <p:ext uri="{BB962C8B-B14F-4D97-AF65-F5344CB8AC3E}">
        <p14:creationId xmlns:p14="http://schemas.microsoft.com/office/powerpoint/2010/main" val="27327618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0225DD68-D093-8942-96AC-6815451C67AB}" type="slidenum">
              <a:rPr lang="en-US"/>
              <a:pPr>
                <a:defRPr/>
              </a:pPr>
              <a:t>‹#›</a:t>
            </a:fld>
            <a:endParaRPr lang="en-US"/>
          </a:p>
        </p:txBody>
      </p:sp>
    </p:spTree>
    <p:extLst>
      <p:ext uri="{BB962C8B-B14F-4D97-AF65-F5344CB8AC3E}">
        <p14:creationId xmlns:p14="http://schemas.microsoft.com/office/powerpoint/2010/main" val="35830901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3600B55A-F9B4-904C-A5B8-D970B949DCE4}" type="slidenum">
              <a:rPr lang="en-US"/>
              <a:pPr>
                <a:defRPr/>
              </a:pPr>
              <a:t>‹#›</a:t>
            </a:fld>
            <a:endParaRPr lang="en-US"/>
          </a:p>
        </p:txBody>
      </p:sp>
    </p:spTree>
    <p:extLst>
      <p:ext uri="{BB962C8B-B14F-4D97-AF65-F5344CB8AC3E}">
        <p14:creationId xmlns:p14="http://schemas.microsoft.com/office/powerpoint/2010/main" val="28050581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1098D3CF-7406-0140-A5FB-96DDCB6A364B}" type="slidenum">
              <a:rPr lang="en-US"/>
              <a:pPr>
                <a:defRPr/>
              </a:pPr>
              <a:t>‹#›</a:t>
            </a:fld>
            <a:endParaRPr lang="en-US"/>
          </a:p>
        </p:txBody>
      </p:sp>
    </p:spTree>
    <p:extLst>
      <p:ext uri="{BB962C8B-B14F-4D97-AF65-F5344CB8AC3E}">
        <p14:creationId xmlns:p14="http://schemas.microsoft.com/office/powerpoint/2010/main" val="35357236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00BEF922-B8A9-CE41-AEAA-4505EBC36975}" type="slidenum">
              <a:rPr lang="en-US"/>
              <a:pPr>
                <a:defRPr/>
              </a:pPr>
              <a:t>‹#›</a:t>
            </a:fld>
            <a:endParaRPr lang="en-US"/>
          </a:p>
        </p:txBody>
      </p:sp>
    </p:spTree>
    <p:extLst>
      <p:ext uri="{BB962C8B-B14F-4D97-AF65-F5344CB8AC3E}">
        <p14:creationId xmlns:p14="http://schemas.microsoft.com/office/powerpoint/2010/main" val="1435374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71C9B42F-146D-A94A-8EEF-9566CAEAE457}" type="slidenum">
              <a:rPr lang="en-US"/>
              <a:pPr>
                <a:defRPr/>
              </a:pPr>
              <a:t>‹#›</a:t>
            </a:fld>
            <a:endParaRPr lang="en-US"/>
          </a:p>
        </p:txBody>
      </p:sp>
    </p:spTree>
    <p:extLst>
      <p:ext uri="{BB962C8B-B14F-4D97-AF65-F5344CB8AC3E}">
        <p14:creationId xmlns:p14="http://schemas.microsoft.com/office/powerpoint/2010/main" val="112811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7EC5990D-9DC5-9146-978C-D3349ED69205}" type="slidenum">
              <a:rPr lang="en-US"/>
              <a:pPr>
                <a:defRPr/>
              </a:pPr>
              <a:t>‹#›</a:t>
            </a:fld>
            <a:endParaRPr lang="en-US"/>
          </a:p>
        </p:txBody>
      </p:sp>
    </p:spTree>
    <p:extLst>
      <p:ext uri="{BB962C8B-B14F-4D97-AF65-F5344CB8AC3E}">
        <p14:creationId xmlns:p14="http://schemas.microsoft.com/office/powerpoint/2010/main" val="165412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25E7986A-4193-9441-8996-4D8412B1E431}" type="slidenum">
              <a:rPr lang="en-US"/>
              <a:pPr>
                <a:defRPr/>
              </a:pPr>
              <a:t>‹#›</a:t>
            </a:fld>
            <a:endParaRPr lang="en-US"/>
          </a:p>
        </p:txBody>
      </p:sp>
    </p:spTree>
    <p:extLst>
      <p:ext uri="{BB962C8B-B14F-4D97-AF65-F5344CB8AC3E}">
        <p14:creationId xmlns:p14="http://schemas.microsoft.com/office/powerpoint/2010/main" val="1483023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F34E877-2751-A841-A37A-FA828B868457}" type="slidenum">
              <a:rPr lang="en-US"/>
              <a:pPr>
                <a:defRPr/>
              </a:pPr>
              <a:t>‹#›</a:t>
            </a:fld>
            <a:endParaRPr lang="en-US"/>
          </a:p>
        </p:txBody>
      </p:sp>
    </p:spTree>
    <p:extLst>
      <p:ext uri="{BB962C8B-B14F-4D97-AF65-F5344CB8AC3E}">
        <p14:creationId xmlns:p14="http://schemas.microsoft.com/office/powerpoint/2010/main" val="1733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19E0C2-4B27-B84B-98E9-53101BD81939}" type="slidenum">
              <a:rPr lang="en-US"/>
              <a:pPr>
                <a:defRPr/>
              </a:pPr>
              <a:t>‹#›</a:t>
            </a:fld>
            <a:endParaRPr lang="en-US"/>
          </a:p>
        </p:txBody>
      </p:sp>
    </p:spTree>
    <p:extLst>
      <p:ext uri="{BB962C8B-B14F-4D97-AF65-F5344CB8AC3E}">
        <p14:creationId xmlns:p14="http://schemas.microsoft.com/office/powerpoint/2010/main" val="3883637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D83322E2-B2DB-9849-B6DC-EB5C39E8772B}" type="slidenum">
              <a:rPr lang="en-US"/>
              <a:pPr>
                <a:defRPr/>
              </a:pPr>
              <a:t>‹#›</a:t>
            </a:fld>
            <a:endParaRPr lang="en-US"/>
          </a:p>
        </p:txBody>
      </p:sp>
    </p:spTree>
    <p:extLst>
      <p:ext uri="{BB962C8B-B14F-4D97-AF65-F5344CB8AC3E}">
        <p14:creationId xmlns:p14="http://schemas.microsoft.com/office/powerpoint/2010/main" val="2299214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D365B87E-9CAA-D945-AD3A-F14D0EDFBB59}" type="slidenum">
              <a:rPr lang="en-US"/>
              <a:pPr>
                <a:defRPr/>
              </a:pPr>
              <a:t>‹#›</a:t>
            </a:fld>
            <a:endParaRPr lang="en-US"/>
          </a:p>
        </p:txBody>
      </p:sp>
    </p:spTree>
    <p:extLst>
      <p:ext uri="{BB962C8B-B14F-4D97-AF65-F5344CB8AC3E}">
        <p14:creationId xmlns:p14="http://schemas.microsoft.com/office/powerpoint/2010/main" val="987040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89545A84-AE04-4047-81C0-39AEFCED00D9}" type="slidenum">
              <a:rPr lang="en-US"/>
              <a:pPr>
                <a:defRPr/>
              </a:pPr>
              <a:t>‹#›</a:t>
            </a:fld>
            <a:endParaRPr lang="en-US"/>
          </a:p>
        </p:txBody>
      </p:sp>
    </p:spTree>
    <p:extLst>
      <p:ext uri="{BB962C8B-B14F-4D97-AF65-F5344CB8AC3E}">
        <p14:creationId xmlns:p14="http://schemas.microsoft.com/office/powerpoint/2010/main" val="2073094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D7F31E4-BA16-9045-B4C1-2588E0D342BA}" type="slidenum">
              <a:rPr lang="en-US"/>
              <a:pPr>
                <a:defRPr/>
              </a:pPr>
              <a:t>‹#›</a:t>
            </a:fld>
            <a:endParaRPr lang="en-US"/>
          </a:p>
        </p:txBody>
      </p:sp>
    </p:spTree>
    <p:extLst>
      <p:ext uri="{BB962C8B-B14F-4D97-AF65-F5344CB8AC3E}">
        <p14:creationId xmlns:p14="http://schemas.microsoft.com/office/powerpoint/2010/main" val="387434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2568 w 36729"/>
                      <a:gd name="T1" fmla="*/ 990 h 21600"/>
                      <a:gd name="T2" fmla="*/ 0 w 36729"/>
                      <a:gd name="T3" fmla="*/ 1156 h 21600"/>
                      <a:gd name="T4" fmla="*/ 1246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203 h 22305"/>
                      <a:gd name="T2" fmla="*/ 2016 w 30473"/>
                      <a:gd name="T3" fmla="*/ 2379 h 22305"/>
                      <a:gd name="T4" fmla="*/ 587 w 30473"/>
                      <a:gd name="T5" fmla="*/ 2304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481 h 22305"/>
                      <a:gd name="T2" fmla="*/ 1426 w 34812"/>
                      <a:gd name="T3" fmla="*/ 2380 h 22305"/>
                      <a:gd name="T4" fmla="*/ 541 w 34812"/>
                      <a:gd name="T5" fmla="*/ 23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670 h 22305"/>
                      <a:gd name="T2" fmla="*/ 2540 w 36830"/>
                      <a:gd name="T3" fmla="*/ 2380 h 22305"/>
                      <a:gd name="T4" fmla="*/ 1051 w 36830"/>
                      <a:gd name="T5" fmla="*/ 2305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1068 h 21600"/>
                      <a:gd name="T2" fmla="*/ 1851 w 31881"/>
                      <a:gd name="T3" fmla="*/ 518 h 21600"/>
                      <a:gd name="T4" fmla="*/ 1058 w 31881"/>
                      <a:gd name="T5" fmla="*/ 23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481 h 21600"/>
                      <a:gd name="T2" fmla="*/ 763 w 31146"/>
                      <a:gd name="T3" fmla="*/ 1020 h 21600"/>
                      <a:gd name="T4" fmla="*/ 324 w 31146"/>
                      <a:gd name="T5" fmla="*/ 23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537 w 21600"/>
                  <a:gd name="T1" fmla="*/ 0 h 21602"/>
                  <a:gd name="T2" fmla="*/ 2121 w 21600"/>
                  <a:gd name="T3" fmla="*/ 2304 h 21602"/>
                  <a:gd name="T4" fmla="*/ 0 w 21600"/>
                  <a:gd name="T5" fmla="*/ 2229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137 h 22305"/>
                  <a:gd name="T2" fmla="*/ 1244 w 28940"/>
                  <a:gd name="T3" fmla="*/ 2379 h 22305"/>
                  <a:gd name="T4" fmla="*/ 316 w 28940"/>
                  <a:gd name="T5" fmla="*/ 2304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452 h 22305"/>
                  <a:gd name="T2" fmla="*/ 2375 w 34455"/>
                  <a:gd name="T3" fmla="*/ 2379 h 22305"/>
                  <a:gd name="T4" fmla="*/ 886 w 34455"/>
                  <a:gd name="T5" fmla="*/ 2304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481 h 22305"/>
                  <a:gd name="T2" fmla="*/ 381 w 34812"/>
                  <a:gd name="T3" fmla="*/ 2379 h 22305"/>
                  <a:gd name="T4" fmla="*/ 145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481 h 22305"/>
                  <a:gd name="T2" fmla="*/ 1004 w 34812"/>
                  <a:gd name="T3" fmla="*/ 2379 h 22305"/>
                  <a:gd name="T4" fmla="*/ 381 w 34812"/>
                  <a:gd name="T5" fmla="*/ 23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smtClean="0"/>
            </a:lvl1pPr>
          </a:lstStyle>
          <a:p>
            <a:pPr>
              <a:defRPr/>
            </a:pPr>
            <a:fld id="{A36FB187-1F5A-F847-B8BC-479BD94F14AE}" type="slidenum">
              <a:rPr lang="en-US"/>
              <a:pPr>
                <a:defRPr/>
              </a:pPr>
              <a:t>‹#›</a:t>
            </a:fld>
            <a:endParaRPr lang="en-US"/>
          </a:p>
        </p:txBody>
      </p:sp>
    </p:spTree>
    <p:extLst>
      <p:ext uri="{BB962C8B-B14F-4D97-AF65-F5344CB8AC3E}">
        <p14:creationId xmlns:p14="http://schemas.microsoft.com/office/powerpoint/2010/main" val="3113834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527D3-7A0F-684A-911A-2704A0220F29}" type="slidenum">
              <a:rPr lang="en-US"/>
              <a:pPr>
                <a:defRPr/>
              </a:pPr>
              <a:t>‹#›</a:t>
            </a:fld>
            <a:endParaRPr lang="en-US"/>
          </a:p>
        </p:txBody>
      </p:sp>
    </p:spTree>
    <p:extLst>
      <p:ext uri="{BB962C8B-B14F-4D97-AF65-F5344CB8AC3E}">
        <p14:creationId xmlns:p14="http://schemas.microsoft.com/office/powerpoint/2010/main" val="3437171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40B43067-944A-3840-B97F-4F62D1A46E99}" type="slidenum">
              <a:rPr lang="en-US"/>
              <a:pPr>
                <a:defRPr/>
              </a:pPr>
              <a:t>‹#›</a:t>
            </a:fld>
            <a:endParaRPr lang="en-US"/>
          </a:p>
        </p:txBody>
      </p:sp>
    </p:spTree>
    <p:extLst>
      <p:ext uri="{BB962C8B-B14F-4D97-AF65-F5344CB8AC3E}">
        <p14:creationId xmlns:p14="http://schemas.microsoft.com/office/powerpoint/2010/main" val="1729288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4ABDC917-F0F4-1545-9E9D-79FC5269EF6A}" type="slidenum">
              <a:rPr lang="en-US"/>
              <a:pPr>
                <a:defRPr/>
              </a:pPr>
              <a:t>‹#›</a:t>
            </a:fld>
            <a:endParaRPr lang="en-US"/>
          </a:p>
        </p:txBody>
      </p:sp>
    </p:spTree>
    <p:extLst>
      <p:ext uri="{BB962C8B-B14F-4D97-AF65-F5344CB8AC3E}">
        <p14:creationId xmlns:p14="http://schemas.microsoft.com/office/powerpoint/2010/main" val="3218101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AFEA186B-69BB-6C43-ADB2-44A95A5717A0}" type="slidenum">
              <a:rPr lang="en-US"/>
              <a:pPr>
                <a:defRPr/>
              </a:pPr>
              <a:t>‹#›</a:t>
            </a:fld>
            <a:endParaRPr lang="en-US"/>
          </a:p>
        </p:txBody>
      </p:sp>
    </p:spTree>
    <p:extLst>
      <p:ext uri="{BB962C8B-B14F-4D97-AF65-F5344CB8AC3E}">
        <p14:creationId xmlns:p14="http://schemas.microsoft.com/office/powerpoint/2010/main" val="2228946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D86C0DBF-3026-7846-AE19-02AF7A463C75}" type="slidenum">
              <a:rPr lang="en-US"/>
              <a:pPr>
                <a:defRPr/>
              </a:pPr>
              <a:t>‹#›</a:t>
            </a:fld>
            <a:endParaRPr lang="en-US"/>
          </a:p>
        </p:txBody>
      </p:sp>
    </p:spTree>
    <p:extLst>
      <p:ext uri="{BB962C8B-B14F-4D97-AF65-F5344CB8AC3E}">
        <p14:creationId xmlns:p14="http://schemas.microsoft.com/office/powerpoint/2010/main" val="1069671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6B15C-9630-674A-864A-6AE06AF7D424}" type="slidenum">
              <a:rPr lang="en-US"/>
              <a:pPr>
                <a:defRPr/>
              </a:pPr>
              <a:t>‹#›</a:t>
            </a:fld>
            <a:endParaRPr lang="en-US"/>
          </a:p>
        </p:txBody>
      </p:sp>
    </p:spTree>
    <p:extLst>
      <p:ext uri="{BB962C8B-B14F-4D97-AF65-F5344CB8AC3E}">
        <p14:creationId xmlns:p14="http://schemas.microsoft.com/office/powerpoint/2010/main" val="415546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3C9BA95B-46EC-7744-8478-160B0734A0C2}" type="slidenum">
              <a:rPr lang="en-US"/>
              <a:pPr>
                <a:defRPr/>
              </a:pPr>
              <a:t>‹#›</a:t>
            </a:fld>
            <a:endParaRPr lang="en-US"/>
          </a:p>
        </p:txBody>
      </p:sp>
    </p:spTree>
    <p:extLst>
      <p:ext uri="{BB962C8B-B14F-4D97-AF65-F5344CB8AC3E}">
        <p14:creationId xmlns:p14="http://schemas.microsoft.com/office/powerpoint/2010/main" val="1892765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5A1C6097-9A5D-774A-8829-C38CBE021D7F}" type="slidenum">
              <a:rPr lang="en-US"/>
              <a:pPr>
                <a:defRPr/>
              </a:pPr>
              <a:t>‹#›</a:t>
            </a:fld>
            <a:endParaRPr lang="en-US"/>
          </a:p>
        </p:txBody>
      </p:sp>
    </p:spTree>
    <p:extLst>
      <p:ext uri="{BB962C8B-B14F-4D97-AF65-F5344CB8AC3E}">
        <p14:creationId xmlns:p14="http://schemas.microsoft.com/office/powerpoint/2010/main" val="777431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B0241ABC-0503-0844-9B5D-A33BDA4016AF}" type="slidenum">
              <a:rPr lang="en-US"/>
              <a:pPr>
                <a:defRPr/>
              </a:pPr>
              <a:t>‹#›</a:t>
            </a:fld>
            <a:endParaRPr lang="en-US"/>
          </a:p>
        </p:txBody>
      </p:sp>
    </p:spTree>
    <p:extLst>
      <p:ext uri="{BB962C8B-B14F-4D97-AF65-F5344CB8AC3E}">
        <p14:creationId xmlns:p14="http://schemas.microsoft.com/office/powerpoint/2010/main" val="2397576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DCCEB4F4-8743-4E42-ADC2-AC96B8528DE0}" type="slidenum">
              <a:rPr lang="en-US"/>
              <a:pPr>
                <a:defRPr/>
              </a:pPr>
              <a:t>‹#›</a:t>
            </a:fld>
            <a:endParaRPr lang="en-US"/>
          </a:p>
        </p:txBody>
      </p:sp>
    </p:spTree>
    <p:extLst>
      <p:ext uri="{BB962C8B-B14F-4D97-AF65-F5344CB8AC3E}">
        <p14:creationId xmlns:p14="http://schemas.microsoft.com/office/powerpoint/2010/main" val="2891753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C9AF7CF0-087E-6F43-9172-C0D17990B920}" type="slidenum">
              <a:rPr lang="en-US"/>
              <a:pPr>
                <a:defRPr/>
              </a:pPr>
              <a:t>‹#›</a:t>
            </a:fld>
            <a:endParaRPr lang="en-US"/>
          </a:p>
        </p:txBody>
      </p:sp>
    </p:spTree>
    <p:extLst>
      <p:ext uri="{BB962C8B-B14F-4D97-AF65-F5344CB8AC3E}">
        <p14:creationId xmlns:p14="http://schemas.microsoft.com/office/powerpoint/2010/main" val="73220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3200">
              <a:solidFill>
                <a:srgbClr val="000000"/>
              </a:solidFill>
              <a:latin typeface="Times New Roman" charset="0"/>
            </a:endParaRPr>
          </a:p>
        </p:txBody>
      </p:sp>
    </p:spTree>
    <p:extLst>
      <p:ext uri="{BB962C8B-B14F-4D97-AF65-F5344CB8AC3E}">
        <p14:creationId xmlns:p14="http://schemas.microsoft.com/office/powerpoint/2010/main" val="133680776"/>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3200">
              <a:solidFill>
                <a:srgbClr val="000000"/>
              </a:solidFill>
              <a:latin typeface="Times New Roman" charset="0"/>
            </a:endParaRPr>
          </a:p>
        </p:txBody>
      </p:sp>
    </p:spTree>
    <p:extLst>
      <p:ext uri="{BB962C8B-B14F-4D97-AF65-F5344CB8AC3E}">
        <p14:creationId xmlns:p14="http://schemas.microsoft.com/office/powerpoint/2010/main" val="1672867707"/>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3200">
              <a:solidFill>
                <a:srgbClr val="000000"/>
              </a:solidFill>
              <a:latin typeface="Times New Roman" charset="0"/>
            </a:endParaRPr>
          </a:p>
        </p:txBody>
      </p:sp>
    </p:spTree>
    <p:extLst>
      <p:ext uri="{BB962C8B-B14F-4D97-AF65-F5344CB8AC3E}">
        <p14:creationId xmlns:p14="http://schemas.microsoft.com/office/powerpoint/2010/main" val="1644813276"/>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3200">
              <a:solidFill>
                <a:srgbClr val="000000"/>
              </a:solidFill>
              <a:latin typeface="Times New Roman" charset="0"/>
            </a:endParaRPr>
          </a:p>
        </p:txBody>
      </p:sp>
    </p:spTree>
    <p:extLst>
      <p:ext uri="{BB962C8B-B14F-4D97-AF65-F5344CB8AC3E}">
        <p14:creationId xmlns:p14="http://schemas.microsoft.com/office/powerpoint/2010/main" val="1306462424"/>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4400">
              <a:solidFill>
                <a:srgbClr val="000000"/>
              </a:solidFill>
              <a:latin typeface="Times New Roman" charset="0"/>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3200">
              <a:solidFill>
                <a:srgbClr val="000000"/>
              </a:solidFill>
              <a:latin typeface="Times New Roman" charset="0"/>
            </a:endParaRPr>
          </a:p>
        </p:txBody>
      </p:sp>
    </p:spTree>
    <p:extLst>
      <p:ext uri="{BB962C8B-B14F-4D97-AF65-F5344CB8AC3E}">
        <p14:creationId xmlns:p14="http://schemas.microsoft.com/office/powerpoint/2010/main" val="447597387"/>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2EE71-4D26-E545-AB30-92F544DDA1EB}" type="slidenum">
              <a:rPr lang="en-US"/>
              <a:pPr>
                <a:defRPr/>
              </a:pPr>
              <a:t>‹#›</a:t>
            </a:fld>
            <a:endParaRPr lang="en-US"/>
          </a:p>
        </p:txBody>
      </p:sp>
    </p:spTree>
    <p:extLst>
      <p:ext uri="{BB962C8B-B14F-4D97-AF65-F5344CB8AC3E}">
        <p14:creationId xmlns:p14="http://schemas.microsoft.com/office/powerpoint/2010/main" val="1763443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35E58274-50D4-3A4E-8EFC-FDA0385C099C}" type="slidenum">
              <a:rPr lang="en-US"/>
              <a:pPr>
                <a:defRPr/>
              </a:pPr>
              <a:t>‹#›</a:t>
            </a:fld>
            <a:endParaRPr lang="en-US"/>
          </a:p>
        </p:txBody>
      </p:sp>
    </p:spTree>
    <p:extLst>
      <p:ext uri="{BB962C8B-B14F-4D97-AF65-F5344CB8AC3E}">
        <p14:creationId xmlns:p14="http://schemas.microsoft.com/office/powerpoint/2010/main" val="4250475990"/>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E9BB12FC-3D28-B14C-8BFC-E23D44D5EEC2}" type="slidenum">
              <a:rPr lang="en-US"/>
              <a:pPr>
                <a:defRPr/>
              </a:pPr>
              <a:t>‹#›</a:t>
            </a:fld>
            <a:endParaRPr lang="en-US"/>
          </a:p>
        </p:txBody>
      </p:sp>
    </p:spTree>
    <p:extLst>
      <p:ext uri="{BB962C8B-B14F-4D97-AF65-F5344CB8AC3E}">
        <p14:creationId xmlns:p14="http://schemas.microsoft.com/office/powerpoint/2010/main" val="3832199253"/>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mn-cs"/>
              </a:defRPr>
            </a:lvl1pPr>
          </a:lstStyle>
          <a:p>
            <a:pPr>
              <a:defRPr/>
            </a:pPr>
            <a:fld id="{2467E816-BB69-1B46-B33F-EF49C27D7E81}" type="slidenum">
              <a:rPr lang="en-US"/>
              <a:pPr>
                <a:defRPr/>
              </a:pPr>
              <a:t>‹#›</a:t>
            </a:fld>
            <a:endParaRPr lang="en-US"/>
          </a:p>
        </p:txBody>
      </p:sp>
    </p:spTree>
    <p:extLst>
      <p:ext uri="{BB962C8B-B14F-4D97-AF65-F5344CB8AC3E}">
        <p14:creationId xmlns:p14="http://schemas.microsoft.com/office/powerpoint/2010/main" val="2410482935"/>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cs typeface="+mn-cs"/>
              </a:defRPr>
            </a:lvl1pPr>
          </a:lstStyle>
          <a:p>
            <a:pPr>
              <a:defRPr/>
            </a:pPr>
            <a:fld id="{ACAE88BE-AC1F-C247-AA75-A0EA7C92B04C}" type="slidenum">
              <a:rPr lang="en-US"/>
              <a:pPr>
                <a:defRPr/>
              </a:pPr>
              <a:t>‹#›</a:t>
            </a:fld>
            <a:endParaRPr lang="en-US"/>
          </a:p>
        </p:txBody>
      </p:sp>
    </p:spTree>
    <p:extLst>
      <p:ext uri="{BB962C8B-B14F-4D97-AF65-F5344CB8AC3E}">
        <p14:creationId xmlns:p14="http://schemas.microsoft.com/office/powerpoint/2010/main" val="3067223567"/>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cs typeface="+mn-cs"/>
              </a:defRPr>
            </a:lvl1pPr>
          </a:lstStyle>
          <a:p>
            <a:pPr>
              <a:defRPr/>
            </a:pPr>
            <a:fld id="{E1BC4C0A-7D7C-6744-BE5E-CD70E80F3704}" type="slidenum">
              <a:rPr lang="en-US"/>
              <a:pPr>
                <a:defRPr/>
              </a:pPr>
              <a:t>‹#›</a:t>
            </a:fld>
            <a:endParaRPr lang="en-US"/>
          </a:p>
        </p:txBody>
      </p:sp>
    </p:spTree>
    <p:extLst>
      <p:ext uri="{BB962C8B-B14F-4D97-AF65-F5344CB8AC3E}">
        <p14:creationId xmlns:p14="http://schemas.microsoft.com/office/powerpoint/2010/main" val="1529326482"/>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cs typeface="+mn-cs"/>
              </a:defRPr>
            </a:lvl1pPr>
          </a:lstStyle>
          <a:p>
            <a:pPr>
              <a:defRPr/>
            </a:pPr>
            <a:fld id="{31F3F3AC-1FB3-084E-80BB-98AE4AAE9F3B}" type="slidenum">
              <a:rPr lang="en-US"/>
              <a:pPr>
                <a:defRPr/>
              </a:pPr>
              <a:t>‹#›</a:t>
            </a:fld>
            <a:endParaRPr lang="en-US"/>
          </a:p>
        </p:txBody>
      </p:sp>
    </p:spTree>
    <p:extLst>
      <p:ext uri="{BB962C8B-B14F-4D97-AF65-F5344CB8AC3E}">
        <p14:creationId xmlns:p14="http://schemas.microsoft.com/office/powerpoint/2010/main" val="2892033542"/>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mn-cs"/>
              </a:defRPr>
            </a:lvl1pPr>
          </a:lstStyle>
          <a:p>
            <a:pPr>
              <a:defRPr/>
            </a:pPr>
            <a:fld id="{83257674-6982-AD4A-8449-FD26C79BF082}" type="slidenum">
              <a:rPr lang="en-US"/>
              <a:pPr>
                <a:defRPr/>
              </a:pPr>
              <a:t>‹#›</a:t>
            </a:fld>
            <a:endParaRPr lang="en-US"/>
          </a:p>
        </p:txBody>
      </p:sp>
    </p:spTree>
    <p:extLst>
      <p:ext uri="{BB962C8B-B14F-4D97-AF65-F5344CB8AC3E}">
        <p14:creationId xmlns:p14="http://schemas.microsoft.com/office/powerpoint/2010/main" val="654777805"/>
      </p:ext>
    </p:extLst>
  </p:cSld>
  <p:clrMapOvr>
    <a:masterClrMapping/>
  </p:clrMapOvr>
  <p:transition xmlns:p14="http://schemas.microsoft.com/office/powerpoint/2010/mai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mn-cs"/>
              </a:defRPr>
            </a:lvl1pPr>
          </a:lstStyle>
          <a:p>
            <a:pPr>
              <a:defRPr/>
            </a:pPr>
            <a:fld id="{FE0D92A8-D532-0546-B599-08CF9D527453}" type="slidenum">
              <a:rPr lang="en-US"/>
              <a:pPr>
                <a:defRPr/>
              </a:pPr>
              <a:t>‹#›</a:t>
            </a:fld>
            <a:endParaRPr lang="en-US"/>
          </a:p>
        </p:txBody>
      </p:sp>
    </p:spTree>
    <p:extLst>
      <p:ext uri="{BB962C8B-B14F-4D97-AF65-F5344CB8AC3E}">
        <p14:creationId xmlns:p14="http://schemas.microsoft.com/office/powerpoint/2010/main" val="1672363643"/>
      </p:ext>
    </p:extLst>
  </p:cSld>
  <p:clrMapOvr>
    <a:masterClrMapping/>
  </p:clrMapOvr>
  <p:transition xmlns:p14="http://schemas.microsoft.com/office/powerpoint/2010/mai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0A5B79AB-20AF-0C42-AD0D-6E6B48EC1327}" type="slidenum">
              <a:rPr lang="en-US"/>
              <a:pPr>
                <a:defRPr/>
              </a:pPr>
              <a:t>‹#›</a:t>
            </a:fld>
            <a:endParaRPr lang="en-US"/>
          </a:p>
        </p:txBody>
      </p:sp>
    </p:spTree>
    <p:extLst>
      <p:ext uri="{BB962C8B-B14F-4D97-AF65-F5344CB8AC3E}">
        <p14:creationId xmlns:p14="http://schemas.microsoft.com/office/powerpoint/2010/main" val="766340701"/>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E7F66CD0-8480-944E-B303-D622F158CD6F}" type="slidenum">
              <a:rPr lang="en-US"/>
              <a:pPr>
                <a:defRPr/>
              </a:pPr>
              <a:t>‹#›</a:t>
            </a:fld>
            <a:endParaRPr lang="en-US"/>
          </a:p>
        </p:txBody>
      </p:sp>
    </p:spTree>
    <p:extLst>
      <p:ext uri="{BB962C8B-B14F-4D97-AF65-F5344CB8AC3E}">
        <p14:creationId xmlns:p14="http://schemas.microsoft.com/office/powerpoint/2010/main" val="3378207092"/>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B707B6-BBFA-7644-B432-91C618AFCC2F}" type="slidenum">
              <a:rPr lang="en-US"/>
              <a:pPr>
                <a:defRPr/>
              </a:pPr>
              <a:t>‹#›</a:t>
            </a:fld>
            <a:endParaRPr lang="en-US"/>
          </a:p>
        </p:txBody>
      </p:sp>
    </p:spTree>
    <p:extLst>
      <p:ext uri="{BB962C8B-B14F-4D97-AF65-F5344CB8AC3E}">
        <p14:creationId xmlns:p14="http://schemas.microsoft.com/office/powerpoint/2010/main" val="1002617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6FF6EB64-7F6E-044D-8F50-C34E55611BFA}" type="slidenum">
              <a:rPr lang="en-US"/>
              <a:pPr>
                <a:defRPr/>
              </a:pPr>
              <a:t>‹#›</a:t>
            </a:fld>
            <a:endParaRPr lang="en-US"/>
          </a:p>
        </p:txBody>
      </p:sp>
    </p:spTree>
    <p:extLst>
      <p:ext uri="{BB962C8B-B14F-4D97-AF65-F5344CB8AC3E}">
        <p14:creationId xmlns:p14="http://schemas.microsoft.com/office/powerpoint/2010/main" val="2690325276"/>
      </p:ext>
    </p:extLst>
  </p:cSld>
  <p:clrMapOvr>
    <a:masterClrMapping/>
  </p:clrMapOvr>
  <p:transition xmlns:p14="http://schemas.microsoft.com/office/powerpoint/2010/mai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2BCEDAE7-EB02-FA45-AFEE-2E247E6CE760}" type="slidenum">
              <a:rPr lang="en-US"/>
              <a:pPr>
                <a:defRPr/>
              </a:pPr>
              <a:t>‹#›</a:t>
            </a:fld>
            <a:endParaRPr lang="en-US"/>
          </a:p>
        </p:txBody>
      </p:sp>
    </p:spTree>
    <p:extLst>
      <p:ext uri="{BB962C8B-B14F-4D97-AF65-F5344CB8AC3E}">
        <p14:creationId xmlns:p14="http://schemas.microsoft.com/office/powerpoint/2010/main" val="3974594048"/>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A344E886-16E3-DF40-88FA-EC57059AD4F6}" type="slidenum">
              <a:rPr lang="en-US"/>
              <a:pPr>
                <a:defRPr/>
              </a:pPr>
              <a:t>‹#›</a:t>
            </a:fld>
            <a:endParaRPr lang="en-US"/>
          </a:p>
        </p:txBody>
      </p:sp>
    </p:spTree>
    <p:extLst>
      <p:ext uri="{BB962C8B-B14F-4D97-AF65-F5344CB8AC3E}">
        <p14:creationId xmlns:p14="http://schemas.microsoft.com/office/powerpoint/2010/main" val="360065768"/>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09A8261A-782C-9B4C-B026-8C935CD907E3}" type="slidenum">
              <a:rPr lang="en-US"/>
              <a:pPr>
                <a:defRPr/>
              </a:pPr>
              <a:t>‹#›</a:t>
            </a:fld>
            <a:endParaRPr lang="en-US"/>
          </a:p>
        </p:txBody>
      </p:sp>
    </p:spTree>
    <p:extLst>
      <p:ext uri="{BB962C8B-B14F-4D97-AF65-F5344CB8AC3E}">
        <p14:creationId xmlns:p14="http://schemas.microsoft.com/office/powerpoint/2010/main" val="2968808462"/>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88D21056-E3B5-B143-B1E3-E879903DE51C}" type="slidenum">
              <a:rPr lang="en-US"/>
              <a:pPr>
                <a:defRPr/>
              </a:pPr>
              <a:t>‹#›</a:t>
            </a:fld>
            <a:endParaRPr lang="en-US"/>
          </a:p>
        </p:txBody>
      </p:sp>
    </p:spTree>
    <p:extLst>
      <p:ext uri="{BB962C8B-B14F-4D97-AF65-F5344CB8AC3E}">
        <p14:creationId xmlns:p14="http://schemas.microsoft.com/office/powerpoint/2010/main" val="3298645623"/>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mn-cs"/>
              </a:defRPr>
            </a:lvl1pPr>
          </a:lstStyle>
          <a:p>
            <a:pPr>
              <a:defRPr/>
            </a:pPr>
            <a:fld id="{C854A9BB-60C1-7748-A2E5-938794EF3F4A}" type="slidenum">
              <a:rPr lang="en-US"/>
              <a:pPr>
                <a:defRPr/>
              </a:pPr>
              <a:t>‹#›</a:t>
            </a:fld>
            <a:endParaRPr lang="en-US"/>
          </a:p>
        </p:txBody>
      </p:sp>
    </p:spTree>
    <p:extLst>
      <p:ext uri="{BB962C8B-B14F-4D97-AF65-F5344CB8AC3E}">
        <p14:creationId xmlns:p14="http://schemas.microsoft.com/office/powerpoint/2010/main" val="2545187228"/>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mn-cs"/>
              </a:defRPr>
            </a:lvl1pPr>
          </a:lstStyle>
          <a:p>
            <a:pPr>
              <a:defRPr/>
            </a:pPr>
            <a:fld id="{45F1578C-D802-3446-BA03-94CA001E76D2}" type="slidenum">
              <a:rPr lang="en-US"/>
              <a:pPr>
                <a:defRPr/>
              </a:pPr>
              <a:t>‹#›</a:t>
            </a:fld>
            <a:endParaRPr lang="en-US"/>
          </a:p>
        </p:txBody>
      </p:sp>
    </p:spTree>
    <p:extLst>
      <p:ext uri="{BB962C8B-B14F-4D97-AF65-F5344CB8AC3E}">
        <p14:creationId xmlns:p14="http://schemas.microsoft.com/office/powerpoint/2010/main" val="2922070422"/>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mn-cs"/>
              </a:defRPr>
            </a:lvl1pPr>
          </a:lstStyle>
          <a:p>
            <a:pPr>
              <a:defRPr/>
            </a:pPr>
            <a:fld id="{D3DC5337-8128-2446-8120-CD17DA46FF3D}" type="slidenum">
              <a:rPr lang="en-US"/>
              <a:pPr>
                <a:defRPr/>
              </a:pPr>
              <a:t>‹#›</a:t>
            </a:fld>
            <a:endParaRPr lang="en-US"/>
          </a:p>
        </p:txBody>
      </p:sp>
    </p:spTree>
    <p:extLst>
      <p:ext uri="{BB962C8B-B14F-4D97-AF65-F5344CB8AC3E}">
        <p14:creationId xmlns:p14="http://schemas.microsoft.com/office/powerpoint/2010/main" val="810173812"/>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5E7FB79E-59D2-4F45-83AB-DE31C3202B6D}" type="slidenum">
              <a:rPr lang="en-US"/>
              <a:pPr>
                <a:defRPr/>
              </a:pPr>
              <a:t>‹#›</a:t>
            </a:fld>
            <a:endParaRPr lang="en-US"/>
          </a:p>
        </p:txBody>
      </p:sp>
    </p:spTree>
    <p:extLst>
      <p:ext uri="{BB962C8B-B14F-4D97-AF65-F5344CB8AC3E}">
        <p14:creationId xmlns:p14="http://schemas.microsoft.com/office/powerpoint/2010/main" val="1524557520"/>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816AC1E8-4A96-6744-BF62-CA06FA05A879}" type="slidenum">
              <a:rPr lang="en-US"/>
              <a:pPr>
                <a:defRPr/>
              </a:pPr>
              <a:t>‹#›</a:t>
            </a:fld>
            <a:endParaRPr lang="en-US"/>
          </a:p>
        </p:txBody>
      </p:sp>
    </p:spTree>
    <p:extLst>
      <p:ext uri="{BB962C8B-B14F-4D97-AF65-F5344CB8AC3E}">
        <p14:creationId xmlns:p14="http://schemas.microsoft.com/office/powerpoint/2010/main" val="3908904860"/>
      </p:ext>
    </p:extLst>
  </p:cSld>
  <p:clrMapOvr>
    <a:masterClrMapping/>
  </p:clrMapOvr>
  <p:transition xmlns:p14="http://schemas.microsoft.com/office/powerpoint/2010/mai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94A1B7-17B3-C24D-B2D1-4D484793EC30}" type="slidenum">
              <a:rPr lang="en-US"/>
              <a:pPr>
                <a:defRPr/>
              </a:pPr>
              <a:t>‹#›</a:t>
            </a:fld>
            <a:endParaRPr lang="en-US"/>
          </a:p>
        </p:txBody>
      </p:sp>
    </p:spTree>
    <p:extLst>
      <p:ext uri="{BB962C8B-B14F-4D97-AF65-F5344CB8AC3E}">
        <p14:creationId xmlns:p14="http://schemas.microsoft.com/office/powerpoint/2010/main" val="1548988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EF8605D6-B4DD-4941-8030-0F4B775436B3}" type="slidenum">
              <a:rPr lang="en-US"/>
              <a:pPr>
                <a:defRPr/>
              </a:pPr>
              <a:t>‹#›</a:t>
            </a:fld>
            <a:endParaRPr lang="en-US"/>
          </a:p>
        </p:txBody>
      </p:sp>
    </p:spTree>
    <p:extLst>
      <p:ext uri="{BB962C8B-B14F-4D97-AF65-F5344CB8AC3E}">
        <p14:creationId xmlns:p14="http://schemas.microsoft.com/office/powerpoint/2010/main" val="1013264636"/>
      </p:ext>
    </p:extLst>
  </p:cSld>
  <p:clrMapOvr>
    <a:masterClrMapping/>
  </p:clrMapOvr>
  <p:transition xmlns:p14="http://schemas.microsoft.com/office/powerpoint/2010/mai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FC0AC29B-31C7-534B-92F5-65B75A80A8D6}" type="slidenum">
              <a:rPr lang="en-US"/>
              <a:pPr>
                <a:defRPr/>
              </a:pPr>
              <a:t>‹#›</a:t>
            </a:fld>
            <a:endParaRPr lang="en-US"/>
          </a:p>
        </p:txBody>
      </p:sp>
    </p:spTree>
    <p:extLst>
      <p:ext uri="{BB962C8B-B14F-4D97-AF65-F5344CB8AC3E}">
        <p14:creationId xmlns:p14="http://schemas.microsoft.com/office/powerpoint/2010/main" val="358003018"/>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33910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mn-cs"/>
              </a:defRPr>
            </a:lvl1pPr>
          </a:lstStyle>
          <a:p>
            <a:pPr>
              <a:defRPr/>
            </a:pPr>
            <a:fld id="{B75080AC-794A-0843-B12B-86DF885F5C03}" type="slidenum">
              <a:rPr lang="en-US"/>
              <a:pPr>
                <a:defRPr/>
              </a:pPr>
              <a:t>‹#›</a:t>
            </a:fld>
            <a:endParaRPr lang="en-US"/>
          </a:p>
        </p:txBody>
      </p:sp>
    </p:spTree>
    <p:extLst>
      <p:ext uri="{BB962C8B-B14F-4D97-AF65-F5344CB8AC3E}">
        <p14:creationId xmlns:p14="http://schemas.microsoft.com/office/powerpoint/2010/main" val="159231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9A1D4733-DACE-084F-9EFC-A17C1D8EC7DA}" type="slidenum">
              <a:rPr lang="en-US"/>
              <a:pPr>
                <a:defRPr/>
              </a:pPr>
              <a:t>‹#›</a:t>
            </a:fld>
            <a:endParaRPr lang="en-US"/>
          </a:p>
        </p:txBody>
      </p:sp>
    </p:spTree>
    <p:extLst>
      <p:ext uri="{BB962C8B-B14F-4D97-AF65-F5344CB8AC3E}">
        <p14:creationId xmlns:p14="http://schemas.microsoft.com/office/powerpoint/2010/main" val="1309337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5175B2DE-81EA-B444-AE00-14BEAE0A9F9F}" type="slidenum">
              <a:rPr lang="en-US"/>
              <a:pPr>
                <a:defRPr/>
              </a:pPr>
              <a:t>‹#›</a:t>
            </a:fld>
            <a:endParaRPr lang="en-US"/>
          </a:p>
        </p:txBody>
      </p:sp>
    </p:spTree>
    <p:extLst>
      <p:ext uri="{BB962C8B-B14F-4D97-AF65-F5344CB8AC3E}">
        <p14:creationId xmlns:p14="http://schemas.microsoft.com/office/powerpoint/2010/main" val="764123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2276DFE6-99CA-8D4C-80CD-CB9FACB424BD}" type="slidenum">
              <a:rPr lang="en-US"/>
              <a:pPr>
                <a:defRPr/>
              </a:pPr>
              <a:t>‹#›</a:t>
            </a:fld>
            <a:endParaRPr lang="en-US"/>
          </a:p>
        </p:txBody>
      </p:sp>
    </p:spTree>
    <p:extLst>
      <p:ext uri="{BB962C8B-B14F-4D97-AF65-F5344CB8AC3E}">
        <p14:creationId xmlns:p14="http://schemas.microsoft.com/office/powerpoint/2010/main" val="2849932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0A4C1569-0E13-184A-951C-F6331DE674B7}" type="slidenum">
              <a:rPr lang="en-US"/>
              <a:pPr>
                <a:defRPr/>
              </a:pPr>
              <a:t>‹#›</a:t>
            </a:fld>
            <a:endParaRPr lang="en-US"/>
          </a:p>
        </p:txBody>
      </p:sp>
    </p:spTree>
    <p:extLst>
      <p:ext uri="{BB962C8B-B14F-4D97-AF65-F5344CB8AC3E}">
        <p14:creationId xmlns:p14="http://schemas.microsoft.com/office/powerpoint/2010/main" val="1014913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D6A9EAC6-8182-9F41-8836-6F2A33E80230}" type="slidenum">
              <a:rPr lang="en-US"/>
              <a:pPr>
                <a:defRPr/>
              </a:pPr>
              <a:t>‹#›</a:t>
            </a:fld>
            <a:endParaRPr lang="en-US"/>
          </a:p>
        </p:txBody>
      </p:sp>
    </p:spTree>
    <p:extLst>
      <p:ext uri="{BB962C8B-B14F-4D97-AF65-F5344CB8AC3E}">
        <p14:creationId xmlns:p14="http://schemas.microsoft.com/office/powerpoint/2010/main" val="31979003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A2E2F8B4-21D2-BC49-8F7A-CBCCFA1563B5}" type="slidenum">
              <a:rPr lang="en-US"/>
              <a:pPr>
                <a:defRPr/>
              </a:pPr>
              <a:t>‹#›</a:t>
            </a:fld>
            <a:endParaRPr lang="en-US"/>
          </a:p>
        </p:txBody>
      </p:sp>
    </p:spTree>
    <p:extLst>
      <p:ext uri="{BB962C8B-B14F-4D97-AF65-F5344CB8AC3E}">
        <p14:creationId xmlns:p14="http://schemas.microsoft.com/office/powerpoint/2010/main" val="359621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BA6F5-9B5E-A341-BC74-871B77B52C57}" type="slidenum">
              <a:rPr lang="en-US"/>
              <a:pPr>
                <a:defRPr/>
              </a:pPr>
              <a:t>‹#›</a:t>
            </a:fld>
            <a:endParaRPr lang="en-US"/>
          </a:p>
        </p:txBody>
      </p:sp>
    </p:spTree>
    <p:extLst>
      <p:ext uri="{BB962C8B-B14F-4D97-AF65-F5344CB8AC3E}">
        <p14:creationId xmlns:p14="http://schemas.microsoft.com/office/powerpoint/2010/main" val="593289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0B12FA04-F83C-6741-96C9-9DEF64D91A43}" type="slidenum">
              <a:rPr lang="en-US"/>
              <a:pPr>
                <a:defRPr/>
              </a:pPr>
              <a:t>‹#›</a:t>
            </a:fld>
            <a:endParaRPr lang="en-US"/>
          </a:p>
        </p:txBody>
      </p:sp>
    </p:spTree>
    <p:extLst>
      <p:ext uri="{BB962C8B-B14F-4D97-AF65-F5344CB8AC3E}">
        <p14:creationId xmlns:p14="http://schemas.microsoft.com/office/powerpoint/2010/main" val="957939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EFC8CEBE-A9C2-C04B-A0D8-EFB3DB26C78B}" type="slidenum">
              <a:rPr lang="en-US"/>
              <a:pPr>
                <a:defRPr/>
              </a:pPr>
              <a:t>‹#›</a:t>
            </a:fld>
            <a:endParaRPr lang="en-US"/>
          </a:p>
        </p:txBody>
      </p:sp>
    </p:spTree>
    <p:extLst>
      <p:ext uri="{BB962C8B-B14F-4D97-AF65-F5344CB8AC3E}">
        <p14:creationId xmlns:p14="http://schemas.microsoft.com/office/powerpoint/2010/main" val="2541210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FE410DCA-309A-C74A-BB3E-6611E4F65DF3}" type="slidenum">
              <a:rPr lang="en-US"/>
              <a:pPr>
                <a:defRPr/>
              </a:pPr>
              <a:t>‹#›</a:t>
            </a:fld>
            <a:endParaRPr lang="en-US"/>
          </a:p>
        </p:txBody>
      </p:sp>
    </p:spTree>
    <p:extLst>
      <p:ext uri="{BB962C8B-B14F-4D97-AF65-F5344CB8AC3E}">
        <p14:creationId xmlns:p14="http://schemas.microsoft.com/office/powerpoint/2010/main" val="1568453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37D11DB4-D4C2-B943-BBA2-C395CE3F5BB3}" type="slidenum">
              <a:rPr lang="en-US"/>
              <a:pPr>
                <a:defRPr/>
              </a:pPr>
              <a:t>‹#›</a:t>
            </a:fld>
            <a:endParaRPr lang="en-US"/>
          </a:p>
        </p:txBody>
      </p:sp>
    </p:spTree>
    <p:extLst>
      <p:ext uri="{BB962C8B-B14F-4D97-AF65-F5344CB8AC3E}">
        <p14:creationId xmlns:p14="http://schemas.microsoft.com/office/powerpoint/2010/main" val="723151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7145F170-3DB8-844B-A17E-C450AA0CF308}" type="slidenum">
              <a:rPr lang="en-US"/>
              <a:pPr>
                <a:defRPr/>
              </a:pPr>
              <a:t>‹#›</a:t>
            </a:fld>
            <a:endParaRPr lang="en-US"/>
          </a:p>
        </p:txBody>
      </p:sp>
    </p:spTree>
    <p:extLst>
      <p:ext uri="{BB962C8B-B14F-4D97-AF65-F5344CB8AC3E}">
        <p14:creationId xmlns:p14="http://schemas.microsoft.com/office/powerpoint/2010/main" val="13852245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A2BBFCC8-318C-5F43-800D-FA4D02D97D19}" type="slidenum">
              <a:rPr lang="en-US"/>
              <a:pPr>
                <a:defRPr/>
              </a:pPr>
              <a:t>‹#›</a:t>
            </a:fld>
            <a:endParaRPr lang="en-US"/>
          </a:p>
        </p:txBody>
      </p:sp>
    </p:spTree>
    <p:extLst>
      <p:ext uri="{BB962C8B-B14F-4D97-AF65-F5344CB8AC3E}">
        <p14:creationId xmlns:p14="http://schemas.microsoft.com/office/powerpoint/2010/main" val="34092497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C62635A8-3D60-A340-BF8E-7E8AE0BC6E73}" type="slidenum">
              <a:rPr lang="en-US"/>
              <a:pPr>
                <a:defRPr/>
              </a:pPr>
              <a:t>‹#›</a:t>
            </a:fld>
            <a:endParaRPr lang="en-US"/>
          </a:p>
        </p:txBody>
      </p:sp>
    </p:spTree>
    <p:extLst>
      <p:ext uri="{BB962C8B-B14F-4D97-AF65-F5344CB8AC3E}">
        <p14:creationId xmlns:p14="http://schemas.microsoft.com/office/powerpoint/2010/main" val="3291252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AB3CB17-EC7C-B34F-A7DB-61909A516C1B}" type="slidenum">
              <a:rPr lang="en-US"/>
              <a:pPr>
                <a:defRPr/>
              </a:pPr>
              <a:t>‹#›</a:t>
            </a:fld>
            <a:endParaRPr lang="en-US"/>
          </a:p>
        </p:txBody>
      </p:sp>
    </p:spTree>
    <p:extLst>
      <p:ext uri="{BB962C8B-B14F-4D97-AF65-F5344CB8AC3E}">
        <p14:creationId xmlns:p14="http://schemas.microsoft.com/office/powerpoint/2010/main" val="1390141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7D0238EF-30A4-BE44-8B9F-BD98894A842D}" type="slidenum">
              <a:rPr lang="en-US"/>
              <a:pPr>
                <a:defRPr/>
              </a:pPr>
              <a:t>‹#›</a:t>
            </a:fld>
            <a:endParaRPr lang="en-US"/>
          </a:p>
        </p:txBody>
      </p:sp>
    </p:spTree>
    <p:extLst>
      <p:ext uri="{BB962C8B-B14F-4D97-AF65-F5344CB8AC3E}">
        <p14:creationId xmlns:p14="http://schemas.microsoft.com/office/powerpoint/2010/main" val="35648800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7DB167F8-FDCF-674F-A444-9531998649E9}" type="slidenum">
              <a:rPr lang="en-US"/>
              <a:pPr>
                <a:defRPr/>
              </a:pPr>
              <a:t>‹#›</a:t>
            </a:fld>
            <a:endParaRPr lang="en-US"/>
          </a:p>
        </p:txBody>
      </p:sp>
    </p:spTree>
    <p:extLst>
      <p:ext uri="{BB962C8B-B14F-4D97-AF65-F5344CB8AC3E}">
        <p14:creationId xmlns:p14="http://schemas.microsoft.com/office/powerpoint/2010/main" val="279083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E48F25-D6ED-6E4C-9801-DE1433544AEF}" type="slidenum">
              <a:rPr lang="en-US"/>
              <a:pPr>
                <a:defRPr/>
              </a:pPr>
              <a:t>‹#›</a:t>
            </a:fld>
            <a:endParaRPr lang="en-US"/>
          </a:p>
        </p:txBody>
      </p:sp>
    </p:spTree>
    <p:extLst>
      <p:ext uri="{BB962C8B-B14F-4D97-AF65-F5344CB8AC3E}">
        <p14:creationId xmlns:p14="http://schemas.microsoft.com/office/powerpoint/2010/main" val="1196128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415A4FBC-5FA7-5F48-8C00-A25A8B867907}" type="slidenum">
              <a:rPr lang="en-US"/>
              <a:pPr>
                <a:defRPr/>
              </a:pPr>
              <a:t>‹#›</a:t>
            </a:fld>
            <a:endParaRPr lang="en-US"/>
          </a:p>
        </p:txBody>
      </p:sp>
    </p:spTree>
    <p:extLst>
      <p:ext uri="{BB962C8B-B14F-4D97-AF65-F5344CB8AC3E}">
        <p14:creationId xmlns:p14="http://schemas.microsoft.com/office/powerpoint/2010/main" val="1740815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14DB0E5C-410B-EB40-B67A-5C7C6B4C92A4}" type="slidenum">
              <a:rPr lang="en-US"/>
              <a:pPr>
                <a:defRPr/>
              </a:pPr>
              <a:t>‹#›</a:t>
            </a:fld>
            <a:endParaRPr lang="en-US"/>
          </a:p>
        </p:txBody>
      </p:sp>
    </p:spTree>
    <p:extLst>
      <p:ext uri="{BB962C8B-B14F-4D97-AF65-F5344CB8AC3E}">
        <p14:creationId xmlns:p14="http://schemas.microsoft.com/office/powerpoint/2010/main" val="1849955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1CCCFBD0-AA42-BA49-B65E-17888A826A0F}" type="slidenum">
              <a:rPr lang="en-US"/>
              <a:pPr>
                <a:defRPr/>
              </a:pPr>
              <a:t>‹#›</a:t>
            </a:fld>
            <a:endParaRPr lang="en-US"/>
          </a:p>
        </p:txBody>
      </p:sp>
    </p:spTree>
    <p:extLst>
      <p:ext uri="{BB962C8B-B14F-4D97-AF65-F5344CB8AC3E}">
        <p14:creationId xmlns:p14="http://schemas.microsoft.com/office/powerpoint/2010/main" val="2453543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17578E04-D1EF-9441-BE0C-4BC1258FB0DD}" type="slidenum">
              <a:rPr lang="en-US"/>
              <a:pPr>
                <a:defRPr/>
              </a:pPr>
              <a:t>‹#›</a:t>
            </a:fld>
            <a:endParaRPr lang="en-US"/>
          </a:p>
        </p:txBody>
      </p:sp>
    </p:spTree>
    <p:extLst>
      <p:ext uri="{BB962C8B-B14F-4D97-AF65-F5344CB8AC3E}">
        <p14:creationId xmlns:p14="http://schemas.microsoft.com/office/powerpoint/2010/main" val="420180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50DC5F0-EFD6-A04F-A672-EE1C696804CE}" type="slidenum">
              <a:rPr lang="en-US"/>
              <a:pPr>
                <a:defRPr/>
              </a:pPr>
              <a:t>‹#›</a:t>
            </a:fld>
            <a:endParaRPr lang="en-US"/>
          </a:p>
        </p:txBody>
      </p:sp>
    </p:spTree>
    <p:extLst>
      <p:ext uri="{BB962C8B-B14F-4D97-AF65-F5344CB8AC3E}">
        <p14:creationId xmlns:p14="http://schemas.microsoft.com/office/powerpoint/2010/main" val="415541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FC34AB3A-61D4-2142-8DDF-1A88D0BE4F91}" type="slidenum">
              <a:rPr lang="en-US"/>
              <a:pPr>
                <a:defRPr/>
              </a:pPr>
              <a:t>‹#›</a:t>
            </a:fld>
            <a:endParaRPr lang="en-US"/>
          </a:p>
        </p:txBody>
      </p:sp>
    </p:spTree>
    <p:extLst>
      <p:ext uri="{BB962C8B-B14F-4D97-AF65-F5344CB8AC3E}">
        <p14:creationId xmlns:p14="http://schemas.microsoft.com/office/powerpoint/2010/main" val="38490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C91D980A-6FC5-0A49-A88B-CC880600B4ED}" type="slidenum">
              <a:rPr lang="en-US"/>
              <a:pPr>
                <a:defRPr/>
              </a:pPr>
              <a:t>‹#›</a:t>
            </a:fld>
            <a:endParaRPr lang="en-US"/>
          </a:p>
        </p:txBody>
      </p:sp>
    </p:spTree>
    <p:extLst>
      <p:ext uri="{BB962C8B-B14F-4D97-AF65-F5344CB8AC3E}">
        <p14:creationId xmlns:p14="http://schemas.microsoft.com/office/powerpoint/2010/main" val="2668126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cs typeface="+mn-cs"/>
              </a:defRPr>
            </a:lvl1pPr>
          </a:lstStyle>
          <a:p>
            <a:pPr>
              <a:defRPr/>
            </a:pPr>
            <a:fld id="{F0DA3EAD-E4CA-4744-8685-31D98D671D73}" type="slidenum">
              <a:rPr lang="en-US"/>
              <a:pPr>
                <a:defRPr/>
              </a:pPr>
              <a:t>‹#›</a:t>
            </a:fld>
            <a:endParaRPr lang="en-US"/>
          </a:p>
        </p:txBody>
      </p:sp>
    </p:spTree>
    <p:extLst>
      <p:ext uri="{BB962C8B-B14F-4D97-AF65-F5344CB8AC3E}">
        <p14:creationId xmlns:p14="http://schemas.microsoft.com/office/powerpoint/2010/main" val="2824024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p:txBody>
          <a:bodyPr/>
          <a:lstStyle>
            <a:lvl1pPr>
              <a:defRPr/>
            </a:lvl1pPr>
          </a:lstStyle>
          <a:p>
            <a:pPr>
              <a:defRPr/>
            </a:pPr>
            <a:endParaRPr lang="en-US"/>
          </a:p>
        </p:txBody>
      </p:sp>
      <p:sp>
        <p:nvSpPr>
          <p:cNvPr id="5" name="Rectangle 1033"/>
          <p:cNvSpPr>
            <a:spLocks noGrp="1" noChangeArrowheads="1"/>
          </p:cNvSpPr>
          <p:nvPr>
            <p:ph type="ftr" sz="quarter" idx="11"/>
          </p:nvPr>
        </p:nvSpPr>
        <p:spPr/>
        <p:txBody>
          <a:bodyPr/>
          <a:lstStyle>
            <a:lvl1pPr>
              <a:defRPr/>
            </a:lvl1pPr>
          </a:lstStyle>
          <a:p>
            <a:pPr>
              <a:defRPr/>
            </a:pPr>
            <a:endParaRPr lang="en-US"/>
          </a:p>
        </p:txBody>
      </p:sp>
      <p:sp>
        <p:nvSpPr>
          <p:cNvPr id="6" name="Rectangle 1034"/>
          <p:cNvSpPr>
            <a:spLocks noGrp="1" noChangeArrowheads="1"/>
          </p:cNvSpPr>
          <p:nvPr>
            <p:ph type="sldNum" sz="quarter" idx="12"/>
          </p:nvPr>
        </p:nvSpPr>
        <p:spPr/>
        <p:txBody>
          <a:bodyPr/>
          <a:lstStyle>
            <a:lvl1pPr>
              <a:defRPr>
                <a:cs typeface="+mn-cs"/>
              </a:defRPr>
            </a:lvl1pPr>
          </a:lstStyle>
          <a:p>
            <a:pPr>
              <a:defRPr/>
            </a:pPr>
            <a:fld id="{5774F9E1-0D5D-4C47-B149-1A92ED047B33}" type="slidenum">
              <a:rPr lang="en-US"/>
              <a:pPr>
                <a:defRPr/>
              </a:pPr>
              <a:t>‹#›</a:t>
            </a:fld>
            <a:endParaRPr lang="en-US"/>
          </a:p>
        </p:txBody>
      </p:sp>
    </p:spTree>
    <p:extLst>
      <p:ext uri="{BB962C8B-B14F-4D97-AF65-F5344CB8AC3E}">
        <p14:creationId xmlns:p14="http://schemas.microsoft.com/office/powerpoint/2010/main" val="289499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2"/>
          <p:cNvSpPr>
            <a:spLocks noGrp="1" noChangeArrowheads="1"/>
          </p:cNvSpPr>
          <p:nvPr>
            <p:ph type="dt" sz="half" idx="10"/>
          </p:nvPr>
        </p:nvSpPr>
        <p:spPr/>
        <p:txBody>
          <a:bodyPr/>
          <a:lstStyle>
            <a:lvl1pPr>
              <a:defRPr/>
            </a:lvl1pPr>
          </a:lstStyle>
          <a:p>
            <a:pPr>
              <a:defRPr/>
            </a:pPr>
            <a:endParaRPr lang="en-US"/>
          </a:p>
        </p:txBody>
      </p:sp>
      <p:sp>
        <p:nvSpPr>
          <p:cNvPr id="5" name="Rectangle 1033"/>
          <p:cNvSpPr>
            <a:spLocks noGrp="1" noChangeArrowheads="1"/>
          </p:cNvSpPr>
          <p:nvPr>
            <p:ph type="ftr" sz="quarter" idx="11"/>
          </p:nvPr>
        </p:nvSpPr>
        <p:spPr/>
        <p:txBody>
          <a:bodyPr/>
          <a:lstStyle>
            <a:lvl1pPr>
              <a:defRPr/>
            </a:lvl1pPr>
          </a:lstStyle>
          <a:p>
            <a:pPr>
              <a:defRPr/>
            </a:pPr>
            <a:endParaRPr lang="en-US"/>
          </a:p>
        </p:txBody>
      </p:sp>
      <p:sp>
        <p:nvSpPr>
          <p:cNvPr id="6" name="Rectangle 1034"/>
          <p:cNvSpPr>
            <a:spLocks noGrp="1" noChangeArrowheads="1"/>
          </p:cNvSpPr>
          <p:nvPr>
            <p:ph type="sldNum" sz="quarter" idx="12"/>
          </p:nvPr>
        </p:nvSpPr>
        <p:spPr/>
        <p:txBody>
          <a:bodyPr/>
          <a:lstStyle>
            <a:lvl1pPr>
              <a:defRPr>
                <a:cs typeface="+mn-cs"/>
              </a:defRPr>
            </a:lvl1pPr>
          </a:lstStyle>
          <a:p>
            <a:pPr>
              <a:defRPr/>
            </a:pPr>
            <a:fld id="{6406B681-AC51-884A-A87F-BE7B56B30180}" type="slidenum">
              <a:rPr lang="en-US"/>
              <a:pPr>
                <a:defRPr/>
              </a:pPr>
              <a:t>‹#›</a:t>
            </a:fld>
            <a:endParaRPr lang="en-US"/>
          </a:p>
        </p:txBody>
      </p:sp>
    </p:spTree>
    <p:extLst>
      <p:ext uri="{BB962C8B-B14F-4D97-AF65-F5344CB8AC3E}">
        <p14:creationId xmlns:p14="http://schemas.microsoft.com/office/powerpoint/2010/main" val="134369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334916-3315-D540-9299-382683FAD42B}" type="slidenum">
              <a:rPr lang="en-US"/>
              <a:pPr>
                <a:defRPr/>
              </a:pPr>
              <a:t>‹#›</a:t>
            </a:fld>
            <a:endParaRPr lang="en-US"/>
          </a:p>
        </p:txBody>
      </p:sp>
    </p:spTree>
    <p:extLst>
      <p:ext uri="{BB962C8B-B14F-4D97-AF65-F5344CB8AC3E}">
        <p14:creationId xmlns:p14="http://schemas.microsoft.com/office/powerpoint/2010/main" val="32736542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p:txBody>
          <a:bodyPr/>
          <a:lstStyle>
            <a:lvl1pPr>
              <a:defRPr/>
            </a:lvl1pPr>
          </a:lstStyle>
          <a:p>
            <a:pPr>
              <a:defRPr/>
            </a:pPr>
            <a:endParaRPr lang="en-US"/>
          </a:p>
        </p:txBody>
      </p:sp>
      <p:sp>
        <p:nvSpPr>
          <p:cNvPr id="6" name="Rectangle 1033"/>
          <p:cNvSpPr>
            <a:spLocks noGrp="1" noChangeArrowheads="1"/>
          </p:cNvSpPr>
          <p:nvPr>
            <p:ph type="ftr" sz="quarter" idx="11"/>
          </p:nvPr>
        </p:nvSpPr>
        <p:spPr/>
        <p:txBody>
          <a:bodyPr/>
          <a:lstStyle>
            <a:lvl1pPr>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cs typeface="+mn-cs"/>
              </a:defRPr>
            </a:lvl1pPr>
          </a:lstStyle>
          <a:p>
            <a:pPr>
              <a:defRPr/>
            </a:pPr>
            <a:fld id="{FCC93188-FFDB-D14E-B575-92F31F9A60BA}" type="slidenum">
              <a:rPr lang="en-US"/>
              <a:pPr>
                <a:defRPr/>
              </a:pPr>
              <a:t>‹#›</a:t>
            </a:fld>
            <a:endParaRPr lang="en-US"/>
          </a:p>
        </p:txBody>
      </p:sp>
    </p:spTree>
    <p:extLst>
      <p:ext uri="{BB962C8B-B14F-4D97-AF65-F5344CB8AC3E}">
        <p14:creationId xmlns:p14="http://schemas.microsoft.com/office/powerpoint/2010/main" val="127304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2"/>
          <p:cNvSpPr>
            <a:spLocks noGrp="1" noChangeArrowheads="1"/>
          </p:cNvSpPr>
          <p:nvPr>
            <p:ph type="dt" sz="half" idx="10"/>
          </p:nvPr>
        </p:nvSpPr>
        <p:spPr/>
        <p:txBody>
          <a:bodyPr/>
          <a:lstStyle>
            <a:lvl1pPr>
              <a:defRPr/>
            </a:lvl1pPr>
          </a:lstStyle>
          <a:p>
            <a:pPr>
              <a:defRPr/>
            </a:pPr>
            <a:endParaRPr lang="en-US"/>
          </a:p>
        </p:txBody>
      </p:sp>
      <p:sp>
        <p:nvSpPr>
          <p:cNvPr id="8" name="Rectangle 1033"/>
          <p:cNvSpPr>
            <a:spLocks noGrp="1" noChangeArrowheads="1"/>
          </p:cNvSpPr>
          <p:nvPr>
            <p:ph type="ftr" sz="quarter" idx="11"/>
          </p:nvPr>
        </p:nvSpPr>
        <p:spPr/>
        <p:txBody>
          <a:bodyPr/>
          <a:lstStyle>
            <a:lvl1pPr>
              <a:defRPr/>
            </a:lvl1pPr>
          </a:lstStyle>
          <a:p>
            <a:pPr>
              <a:defRPr/>
            </a:pPr>
            <a:endParaRPr lang="en-US"/>
          </a:p>
        </p:txBody>
      </p:sp>
      <p:sp>
        <p:nvSpPr>
          <p:cNvPr id="9" name="Rectangle 1034"/>
          <p:cNvSpPr>
            <a:spLocks noGrp="1" noChangeArrowheads="1"/>
          </p:cNvSpPr>
          <p:nvPr>
            <p:ph type="sldNum" sz="quarter" idx="12"/>
          </p:nvPr>
        </p:nvSpPr>
        <p:spPr/>
        <p:txBody>
          <a:bodyPr/>
          <a:lstStyle>
            <a:lvl1pPr>
              <a:defRPr>
                <a:cs typeface="+mn-cs"/>
              </a:defRPr>
            </a:lvl1pPr>
          </a:lstStyle>
          <a:p>
            <a:pPr>
              <a:defRPr/>
            </a:pPr>
            <a:fld id="{BA387DDD-7D8C-924D-BE2F-BA0F5097FFFF}" type="slidenum">
              <a:rPr lang="en-US"/>
              <a:pPr>
                <a:defRPr/>
              </a:pPr>
              <a:t>‹#›</a:t>
            </a:fld>
            <a:endParaRPr lang="en-US"/>
          </a:p>
        </p:txBody>
      </p:sp>
    </p:spTree>
    <p:extLst>
      <p:ext uri="{BB962C8B-B14F-4D97-AF65-F5344CB8AC3E}">
        <p14:creationId xmlns:p14="http://schemas.microsoft.com/office/powerpoint/2010/main" val="13041272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2"/>
          <p:cNvSpPr>
            <a:spLocks noGrp="1" noChangeArrowheads="1"/>
          </p:cNvSpPr>
          <p:nvPr>
            <p:ph type="dt" sz="half" idx="10"/>
          </p:nvPr>
        </p:nvSpPr>
        <p:spPr/>
        <p:txBody>
          <a:bodyPr/>
          <a:lstStyle>
            <a:lvl1pPr>
              <a:defRPr/>
            </a:lvl1pPr>
          </a:lstStyle>
          <a:p>
            <a:pPr>
              <a:defRPr/>
            </a:pPr>
            <a:endParaRPr lang="en-US"/>
          </a:p>
        </p:txBody>
      </p:sp>
      <p:sp>
        <p:nvSpPr>
          <p:cNvPr id="4" name="Rectangle 1033"/>
          <p:cNvSpPr>
            <a:spLocks noGrp="1" noChangeArrowheads="1"/>
          </p:cNvSpPr>
          <p:nvPr>
            <p:ph type="ftr" sz="quarter" idx="11"/>
          </p:nvPr>
        </p:nvSpPr>
        <p:spPr/>
        <p:txBody>
          <a:bodyPr/>
          <a:lstStyle>
            <a:lvl1pPr>
              <a:defRPr/>
            </a:lvl1pPr>
          </a:lstStyle>
          <a:p>
            <a:pPr>
              <a:defRPr/>
            </a:pPr>
            <a:endParaRPr lang="en-US"/>
          </a:p>
        </p:txBody>
      </p:sp>
      <p:sp>
        <p:nvSpPr>
          <p:cNvPr id="5" name="Rectangle 1034"/>
          <p:cNvSpPr>
            <a:spLocks noGrp="1" noChangeArrowheads="1"/>
          </p:cNvSpPr>
          <p:nvPr>
            <p:ph type="sldNum" sz="quarter" idx="12"/>
          </p:nvPr>
        </p:nvSpPr>
        <p:spPr/>
        <p:txBody>
          <a:bodyPr/>
          <a:lstStyle>
            <a:lvl1pPr>
              <a:defRPr>
                <a:cs typeface="+mn-cs"/>
              </a:defRPr>
            </a:lvl1pPr>
          </a:lstStyle>
          <a:p>
            <a:pPr>
              <a:defRPr/>
            </a:pPr>
            <a:fld id="{5826EB56-E57B-A348-B875-D33626C89323}" type="slidenum">
              <a:rPr lang="en-US"/>
              <a:pPr>
                <a:defRPr/>
              </a:pPr>
              <a:t>‹#›</a:t>
            </a:fld>
            <a:endParaRPr lang="en-US"/>
          </a:p>
        </p:txBody>
      </p:sp>
    </p:spTree>
    <p:extLst>
      <p:ext uri="{BB962C8B-B14F-4D97-AF65-F5344CB8AC3E}">
        <p14:creationId xmlns:p14="http://schemas.microsoft.com/office/powerpoint/2010/main" val="3773354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defRPr/>
            </a:lvl1pPr>
          </a:lstStyle>
          <a:p>
            <a:pPr>
              <a:defRPr/>
            </a:pPr>
            <a:endParaRPr lang="en-US"/>
          </a:p>
        </p:txBody>
      </p:sp>
      <p:sp>
        <p:nvSpPr>
          <p:cNvPr id="3" name="Rectangle 1033"/>
          <p:cNvSpPr>
            <a:spLocks noGrp="1" noChangeArrowheads="1"/>
          </p:cNvSpPr>
          <p:nvPr>
            <p:ph type="ftr" sz="quarter" idx="11"/>
          </p:nvPr>
        </p:nvSpPr>
        <p:spPr/>
        <p:txBody>
          <a:bodyPr/>
          <a:lstStyle>
            <a:lvl1pPr>
              <a:defRPr/>
            </a:lvl1pPr>
          </a:lstStyle>
          <a:p>
            <a:pPr>
              <a:defRPr/>
            </a:pPr>
            <a:endParaRPr lang="en-US"/>
          </a:p>
        </p:txBody>
      </p:sp>
      <p:sp>
        <p:nvSpPr>
          <p:cNvPr id="4" name="Rectangle 1034"/>
          <p:cNvSpPr>
            <a:spLocks noGrp="1" noChangeArrowheads="1"/>
          </p:cNvSpPr>
          <p:nvPr>
            <p:ph type="sldNum" sz="quarter" idx="12"/>
          </p:nvPr>
        </p:nvSpPr>
        <p:spPr/>
        <p:txBody>
          <a:bodyPr/>
          <a:lstStyle>
            <a:lvl1pPr>
              <a:defRPr>
                <a:cs typeface="+mn-cs"/>
              </a:defRPr>
            </a:lvl1pPr>
          </a:lstStyle>
          <a:p>
            <a:pPr>
              <a:defRPr/>
            </a:pPr>
            <a:fld id="{DD5EFB36-3964-AD44-AF01-D57DFAF9085D}" type="slidenum">
              <a:rPr lang="en-US"/>
              <a:pPr>
                <a:defRPr/>
              </a:pPr>
              <a:t>‹#›</a:t>
            </a:fld>
            <a:endParaRPr lang="en-US"/>
          </a:p>
        </p:txBody>
      </p:sp>
    </p:spTree>
    <p:extLst>
      <p:ext uri="{BB962C8B-B14F-4D97-AF65-F5344CB8AC3E}">
        <p14:creationId xmlns:p14="http://schemas.microsoft.com/office/powerpoint/2010/main" val="144882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p:txBody>
          <a:bodyPr/>
          <a:lstStyle>
            <a:lvl1pPr>
              <a:defRPr/>
            </a:lvl1pPr>
          </a:lstStyle>
          <a:p>
            <a:pPr>
              <a:defRPr/>
            </a:pPr>
            <a:endParaRPr lang="en-US"/>
          </a:p>
        </p:txBody>
      </p:sp>
      <p:sp>
        <p:nvSpPr>
          <p:cNvPr id="6" name="Rectangle 1033"/>
          <p:cNvSpPr>
            <a:spLocks noGrp="1" noChangeArrowheads="1"/>
          </p:cNvSpPr>
          <p:nvPr>
            <p:ph type="ftr" sz="quarter" idx="11"/>
          </p:nvPr>
        </p:nvSpPr>
        <p:spPr/>
        <p:txBody>
          <a:bodyPr/>
          <a:lstStyle>
            <a:lvl1pPr>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cs typeface="+mn-cs"/>
              </a:defRPr>
            </a:lvl1pPr>
          </a:lstStyle>
          <a:p>
            <a:pPr>
              <a:defRPr/>
            </a:pPr>
            <a:fld id="{32E654A2-129C-C74D-ADCF-533CE38041D9}" type="slidenum">
              <a:rPr lang="en-US"/>
              <a:pPr>
                <a:defRPr/>
              </a:pPr>
              <a:t>‹#›</a:t>
            </a:fld>
            <a:endParaRPr lang="en-US"/>
          </a:p>
        </p:txBody>
      </p:sp>
    </p:spTree>
    <p:extLst>
      <p:ext uri="{BB962C8B-B14F-4D97-AF65-F5344CB8AC3E}">
        <p14:creationId xmlns:p14="http://schemas.microsoft.com/office/powerpoint/2010/main" val="3355434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p:txBody>
          <a:bodyPr/>
          <a:lstStyle>
            <a:lvl1pPr>
              <a:defRPr/>
            </a:lvl1pPr>
          </a:lstStyle>
          <a:p>
            <a:pPr>
              <a:defRPr/>
            </a:pPr>
            <a:endParaRPr lang="en-US"/>
          </a:p>
        </p:txBody>
      </p:sp>
      <p:sp>
        <p:nvSpPr>
          <p:cNvPr id="6" name="Rectangle 1033"/>
          <p:cNvSpPr>
            <a:spLocks noGrp="1" noChangeArrowheads="1"/>
          </p:cNvSpPr>
          <p:nvPr>
            <p:ph type="ftr" sz="quarter" idx="11"/>
          </p:nvPr>
        </p:nvSpPr>
        <p:spPr/>
        <p:txBody>
          <a:bodyPr/>
          <a:lstStyle>
            <a:lvl1pPr>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cs typeface="+mn-cs"/>
              </a:defRPr>
            </a:lvl1pPr>
          </a:lstStyle>
          <a:p>
            <a:pPr>
              <a:defRPr/>
            </a:pPr>
            <a:fld id="{3FEF8E4A-5800-844D-B8D0-31D3302C1A21}" type="slidenum">
              <a:rPr lang="en-US"/>
              <a:pPr>
                <a:defRPr/>
              </a:pPr>
              <a:t>‹#›</a:t>
            </a:fld>
            <a:endParaRPr lang="en-US"/>
          </a:p>
        </p:txBody>
      </p:sp>
    </p:spTree>
    <p:extLst>
      <p:ext uri="{BB962C8B-B14F-4D97-AF65-F5344CB8AC3E}">
        <p14:creationId xmlns:p14="http://schemas.microsoft.com/office/powerpoint/2010/main" val="2879977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p:txBody>
          <a:bodyPr/>
          <a:lstStyle>
            <a:lvl1pPr>
              <a:defRPr/>
            </a:lvl1pPr>
          </a:lstStyle>
          <a:p>
            <a:pPr>
              <a:defRPr/>
            </a:pPr>
            <a:endParaRPr lang="en-US"/>
          </a:p>
        </p:txBody>
      </p:sp>
      <p:sp>
        <p:nvSpPr>
          <p:cNvPr id="5" name="Rectangle 1033"/>
          <p:cNvSpPr>
            <a:spLocks noGrp="1" noChangeArrowheads="1"/>
          </p:cNvSpPr>
          <p:nvPr>
            <p:ph type="ftr" sz="quarter" idx="11"/>
          </p:nvPr>
        </p:nvSpPr>
        <p:spPr/>
        <p:txBody>
          <a:bodyPr/>
          <a:lstStyle>
            <a:lvl1pPr>
              <a:defRPr/>
            </a:lvl1pPr>
          </a:lstStyle>
          <a:p>
            <a:pPr>
              <a:defRPr/>
            </a:pPr>
            <a:endParaRPr lang="en-US"/>
          </a:p>
        </p:txBody>
      </p:sp>
      <p:sp>
        <p:nvSpPr>
          <p:cNvPr id="6" name="Rectangle 1034"/>
          <p:cNvSpPr>
            <a:spLocks noGrp="1" noChangeArrowheads="1"/>
          </p:cNvSpPr>
          <p:nvPr>
            <p:ph type="sldNum" sz="quarter" idx="12"/>
          </p:nvPr>
        </p:nvSpPr>
        <p:spPr/>
        <p:txBody>
          <a:bodyPr/>
          <a:lstStyle>
            <a:lvl1pPr>
              <a:defRPr>
                <a:cs typeface="+mn-cs"/>
              </a:defRPr>
            </a:lvl1pPr>
          </a:lstStyle>
          <a:p>
            <a:pPr>
              <a:defRPr/>
            </a:pPr>
            <a:fld id="{091CD300-B21C-6A48-B88A-CEAFFC3810D7}" type="slidenum">
              <a:rPr lang="en-US"/>
              <a:pPr>
                <a:defRPr/>
              </a:pPr>
              <a:t>‹#›</a:t>
            </a:fld>
            <a:endParaRPr lang="en-US"/>
          </a:p>
        </p:txBody>
      </p:sp>
    </p:spTree>
    <p:extLst>
      <p:ext uri="{BB962C8B-B14F-4D97-AF65-F5344CB8AC3E}">
        <p14:creationId xmlns:p14="http://schemas.microsoft.com/office/powerpoint/2010/main" val="40418117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p:txBody>
          <a:bodyPr/>
          <a:lstStyle>
            <a:lvl1pPr>
              <a:defRPr/>
            </a:lvl1pPr>
          </a:lstStyle>
          <a:p>
            <a:pPr>
              <a:defRPr/>
            </a:pPr>
            <a:endParaRPr lang="en-US"/>
          </a:p>
        </p:txBody>
      </p:sp>
      <p:sp>
        <p:nvSpPr>
          <p:cNvPr id="5" name="Rectangle 1033"/>
          <p:cNvSpPr>
            <a:spLocks noGrp="1" noChangeArrowheads="1"/>
          </p:cNvSpPr>
          <p:nvPr>
            <p:ph type="ftr" sz="quarter" idx="11"/>
          </p:nvPr>
        </p:nvSpPr>
        <p:spPr/>
        <p:txBody>
          <a:bodyPr/>
          <a:lstStyle>
            <a:lvl1pPr>
              <a:defRPr/>
            </a:lvl1pPr>
          </a:lstStyle>
          <a:p>
            <a:pPr>
              <a:defRPr/>
            </a:pPr>
            <a:endParaRPr lang="en-US"/>
          </a:p>
        </p:txBody>
      </p:sp>
      <p:sp>
        <p:nvSpPr>
          <p:cNvPr id="6" name="Rectangle 1034"/>
          <p:cNvSpPr>
            <a:spLocks noGrp="1" noChangeArrowheads="1"/>
          </p:cNvSpPr>
          <p:nvPr>
            <p:ph type="sldNum" sz="quarter" idx="12"/>
          </p:nvPr>
        </p:nvSpPr>
        <p:spPr/>
        <p:txBody>
          <a:bodyPr/>
          <a:lstStyle>
            <a:lvl1pPr>
              <a:defRPr>
                <a:cs typeface="+mn-cs"/>
              </a:defRPr>
            </a:lvl1pPr>
          </a:lstStyle>
          <a:p>
            <a:pPr>
              <a:defRPr/>
            </a:pPr>
            <a:fld id="{97B61D3F-1A12-4842-95BF-B7713F21AD12}" type="slidenum">
              <a:rPr lang="en-US"/>
              <a:pPr>
                <a:defRPr/>
              </a:pPr>
              <a:t>‹#›</a:t>
            </a:fld>
            <a:endParaRPr lang="en-US"/>
          </a:p>
        </p:txBody>
      </p:sp>
    </p:spTree>
    <p:extLst>
      <p:ext uri="{BB962C8B-B14F-4D97-AF65-F5344CB8AC3E}">
        <p14:creationId xmlns:p14="http://schemas.microsoft.com/office/powerpoint/2010/main" val="529207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n-cs"/>
              </a:defRPr>
            </a:lvl1pPr>
          </a:lstStyle>
          <a:p>
            <a:pPr>
              <a:defRPr/>
            </a:pPr>
            <a:fld id="{2BC643E8-413A-924C-AED3-0C8D1C450655}" type="slidenum">
              <a:rPr lang="en-US"/>
              <a:pPr>
                <a:defRPr/>
              </a:pPr>
              <a:t>‹#›</a:t>
            </a:fld>
            <a:endParaRPr lang="en-US"/>
          </a:p>
        </p:txBody>
      </p:sp>
    </p:spTree>
    <p:extLst>
      <p:ext uri="{BB962C8B-B14F-4D97-AF65-F5344CB8AC3E}">
        <p14:creationId xmlns:p14="http://schemas.microsoft.com/office/powerpoint/2010/main" val="10380524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n-cs"/>
              </a:defRPr>
            </a:lvl1pPr>
          </a:lstStyle>
          <a:p>
            <a:pPr>
              <a:defRPr/>
            </a:pPr>
            <a:fld id="{F3794518-760D-E041-A9C9-8C388E4D0E54}" type="slidenum">
              <a:rPr lang="en-US"/>
              <a:pPr>
                <a:defRPr/>
              </a:pPr>
              <a:t>‹#›</a:t>
            </a:fld>
            <a:endParaRPr lang="en-US"/>
          </a:p>
        </p:txBody>
      </p:sp>
    </p:spTree>
    <p:extLst>
      <p:ext uri="{BB962C8B-B14F-4D97-AF65-F5344CB8AC3E}">
        <p14:creationId xmlns:p14="http://schemas.microsoft.com/office/powerpoint/2010/main" val="49945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10.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slideLayout" Target="../slideLayouts/slideLayout157.xml"/><Relationship Id="rId13" Type="http://schemas.openxmlformats.org/officeDocument/2006/relationships/theme" Target="../theme/theme14.xml"/><Relationship Id="rId14" Type="http://schemas.openxmlformats.org/officeDocument/2006/relationships/image" Target="../media/image1.jpeg"/><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7.xml"/><Relationship Id="rId14" Type="http://schemas.openxmlformats.org/officeDocument/2006/relationships/image" Target="../media/image4.jpeg"/><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theme" Target="../theme/theme8.xml"/><Relationship Id="rId14" Type="http://schemas.openxmlformats.org/officeDocument/2006/relationships/image" Target="../media/image1.jpeg"/><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theme" Target="../theme/theme9.xml"/><Relationship Id="rId13" Type="http://schemas.openxmlformats.org/officeDocument/2006/relationships/image" Target="../media/image2.pn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D17B9DF2-B4F8-3741-8BA5-C378C2273B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3"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041C296-30CF-0A4A-BB62-309C4FE07D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B2751680-B3EC-7647-8CB6-2FA0266D8623}" type="slidenum">
              <a:rPr lang="en-US"/>
              <a:pPr>
                <a:defRPr/>
              </a:pPr>
              <a:t>‹#›</a:t>
            </a:fld>
            <a:endParaRPr lang="en-US"/>
          </a:p>
        </p:txBody>
      </p:sp>
      <p:grpSp>
        <p:nvGrpSpPr>
          <p:cNvPr id="106500" name="Group 4"/>
          <p:cNvGrpSpPr>
            <a:grpSpLocks/>
          </p:cNvGrpSpPr>
          <p:nvPr/>
        </p:nvGrpSpPr>
        <p:grpSpPr bwMode="auto">
          <a:xfrm>
            <a:off x="0" y="0"/>
            <a:ext cx="9140825" cy="6850063"/>
            <a:chOff x="0" y="0"/>
            <a:chExt cx="5758" cy="4315"/>
          </a:xfrm>
        </p:grpSpPr>
        <p:grpSp>
          <p:nvGrpSpPr>
            <p:cNvPr id="10650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AB39302B-3D6D-9842-93D9-27E818C14B06}" type="slidenum">
              <a:rPr lang="en-US"/>
              <a:pPr>
                <a:defRPr/>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a:solidFill>
                  <a:srgbClr val="FFFFFF"/>
                </a:solidFill>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44ECB2E7-EC15-CA4F-A5D9-EF230DEA4C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ransition xmlns:p14="http://schemas.microsoft.com/office/powerpoint/2010/mai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D2CD0B0-C4C6-124E-BA46-A3AC7DDF30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4340" name="Picture 1028"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New Roman" charset="0"/>
                <a:cs typeface="+mn-cs"/>
              </a:defRPr>
            </a:lvl1pPr>
          </a:lstStyle>
          <a:p>
            <a:pPr>
              <a:defRPr/>
            </a:pPr>
            <a:fld id="{629E5A4D-4E85-564C-A428-A8E0A4C348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4"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65"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63"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61"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7" y="2235"/>
                    <a:ext cx="1720"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57" name="Freeform 19"/>
                  <p:cNvSpPr>
                    <a:spLocks/>
                  </p:cNvSpPr>
                  <p:nvPr/>
                </p:nvSpPr>
                <p:spPr bwMode="hidden">
                  <a:xfrm rot="2711884">
                    <a:off x="4021" y="3148"/>
                    <a:ext cx="925"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5" name="Freeform 22"/>
                  <p:cNvSpPr>
                    <a:spLocks/>
                  </p:cNvSpPr>
                  <p:nvPr/>
                </p:nvSpPr>
                <p:spPr bwMode="hidden">
                  <a:xfrm rot="2104081">
                    <a:off x="4352" y="2805"/>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3" name="Freeform 25"/>
                  <p:cNvSpPr>
                    <a:spLocks/>
                  </p:cNvSpPr>
                  <p:nvPr/>
                </p:nvSpPr>
                <p:spPr bwMode="hidden">
                  <a:xfrm rot="1582915">
                    <a:off x="4443" y="2420"/>
                    <a:ext cx="931" cy="47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22" y="1634"/>
                    <a:ext cx="1677" cy="33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1" name="Freeform 28"/>
                  <p:cNvSpPr>
                    <a:spLocks/>
                  </p:cNvSpPr>
                  <p:nvPr/>
                </p:nvSpPr>
                <p:spPr bwMode="hidden">
                  <a:xfrm rot="1080363">
                    <a:off x="4494" y="2036"/>
                    <a:ext cx="900" cy="52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9" name="Freeform 31"/>
                  <p:cNvSpPr>
                    <a:spLocks/>
                  </p:cNvSpPr>
                  <p:nvPr/>
                </p:nvSpPr>
                <p:spPr bwMode="hidden">
                  <a:xfrm rot="463793">
                    <a:off x="4470" y="1581"/>
                    <a:ext cx="829"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7" name="Freeform 34"/>
                  <p:cNvSpPr>
                    <a:spLocks/>
                  </p:cNvSpPr>
                  <p:nvPr/>
                </p:nvSpPr>
                <p:spPr bwMode="hidden">
                  <a:xfrm rot="-84182">
                    <a:off x="4377" y="1267"/>
                    <a:ext cx="755"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6" y="1128"/>
                    <a:ext cx="1234" cy="21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5" name="Freeform 37"/>
                  <p:cNvSpPr>
                    <a:spLocks/>
                  </p:cNvSpPr>
                  <p:nvPr/>
                </p:nvSpPr>
                <p:spPr bwMode="hidden">
                  <a:xfrm rot="-802576">
                    <a:off x="4154" y="918"/>
                    <a:ext cx="662" cy="3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7"/>
                    <a:ext cx="1723"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3" name="Freeform 40"/>
                  <p:cNvSpPr>
                    <a:spLocks/>
                  </p:cNvSpPr>
                  <p:nvPr/>
                </p:nvSpPr>
                <p:spPr bwMode="hidden">
                  <a:xfrm rot="18888116" flipH="1">
                    <a:off x="419" y="3271"/>
                    <a:ext cx="925"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12"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1" name="Freeform 43"/>
                  <p:cNvSpPr>
                    <a:spLocks/>
                  </p:cNvSpPr>
                  <p:nvPr/>
                </p:nvSpPr>
                <p:spPr bwMode="hidden">
                  <a:xfrm rot="19495919" flipH="1">
                    <a:off x="-6" y="2982"/>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9" name="Freeform 46"/>
                  <p:cNvSpPr>
                    <a:spLocks/>
                  </p:cNvSpPr>
                  <p:nvPr/>
                </p:nvSpPr>
                <p:spPr bwMode="hidden">
                  <a:xfrm rot="20017085" flipH="1">
                    <a:off x="-53" y="2598"/>
                    <a:ext cx="931" cy="4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7" name="Freeform 49"/>
                  <p:cNvSpPr>
                    <a:spLocks/>
                  </p:cNvSpPr>
                  <p:nvPr/>
                </p:nvSpPr>
                <p:spPr bwMode="hidden">
                  <a:xfrm rot="20519637" flipH="1">
                    <a:off x="-74" y="2212"/>
                    <a:ext cx="900"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9"/>
                    <a:ext cx="1544"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5" name="Freeform 52"/>
                  <p:cNvSpPr>
                    <a:spLocks/>
                  </p:cNvSpPr>
                  <p:nvPr/>
                </p:nvSpPr>
                <p:spPr bwMode="hidden">
                  <a:xfrm rot="21136207" flipH="1">
                    <a:off x="21" y="1757"/>
                    <a:ext cx="829"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3" name="Freeform 55"/>
                  <p:cNvSpPr>
                    <a:spLocks/>
                  </p:cNvSpPr>
                  <p:nvPr/>
                </p:nvSpPr>
                <p:spPr bwMode="hidden">
                  <a:xfrm rot="84182" flipH="1">
                    <a:off x="189" y="1444"/>
                    <a:ext cx="755"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1" name="Freeform 58"/>
                  <p:cNvSpPr>
                    <a:spLocks/>
                  </p:cNvSpPr>
                  <p:nvPr/>
                </p:nvSpPr>
                <p:spPr bwMode="hidden">
                  <a:xfrm rot="802576" flipH="1">
                    <a:off x="505" y="1095"/>
                    <a:ext cx="662" cy="3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9" name="Freeform 61"/>
                  <p:cNvSpPr>
                    <a:spLocks/>
                  </p:cNvSpPr>
                  <p:nvPr/>
                </p:nvSpPr>
                <p:spPr bwMode="hidden">
                  <a:xfrm rot="1277471" flipH="1">
                    <a:off x="615" y="898"/>
                    <a:ext cx="662" cy="33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80" y="438"/>
                    <a:ext cx="484" cy="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7" name="Freeform 64"/>
                  <p:cNvSpPr>
                    <a:spLocks/>
                  </p:cNvSpPr>
                  <p:nvPr/>
                </p:nvSpPr>
                <p:spPr bwMode="hidden">
                  <a:xfrm rot="2028410" flipH="1">
                    <a:off x="3472" y="230"/>
                    <a:ext cx="260"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5" name="Freeform 67"/>
                  <p:cNvSpPr>
                    <a:spLocks/>
                  </p:cNvSpPr>
                  <p:nvPr/>
                </p:nvSpPr>
                <p:spPr bwMode="hidden">
                  <a:xfrm rot="2664424" flipH="1">
                    <a:off x="3554" y="118"/>
                    <a:ext cx="263"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3" name="Freeform 70"/>
                  <p:cNvSpPr>
                    <a:spLocks/>
                  </p:cNvSpPr>
                  <p:nvPr/>
                </p:nvSpPr>
                <p:spPr bwMode="hidden">
                  <a:xfrm rot="3473776" flipH="1">
                    <a:off x="1505" y="231"/>
                    <a:ext cx="591"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2" y="924"/>
                    <a:ext cx="1059" cy="21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1" name="Freeform 73"/>
                  <p:cNvSpPr>
                    <a:spLocks/>
                  </p:cNvSpPr>
                  <p:nvPr/>
                </p:nvSpPr>
                <p:spPr bwMode="hidden">
                  <a:xfrm rot="4126480" flipH="1">
                    <a:off x="1820" y="144"/>
                    <a:ext cx="570"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20" y="1022"/>
                    <a:ext cx="1232" cy="21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9" name="Freeform 76"/>
                  <p:cNvSpPr>
                    <a:spLocks/>
                  </p:cNvSpPr>
                  <p:nvPr/>
                </p:nvSpPr>
                <p:spPr bwMode="hidden">
                  <a:xfrm rot="-1325434">
                    <a:off x="4003" y="673"/>
                    <a:ext cx="662"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3" cy="21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7" name="Freeform 79"/>
                  <p:cNvSpPr>
                    <a:spLocks/>
                  </p:cNvSpPr>
                  <p:nvPr/>
                </p:nvSpPr>
                <p:spPr bwMode="hidden">
                  <a:xfrm rot="-1921064">
                    <a:off x="3801" y="444"/>
                    <a:ext cx="661" cy="33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6681" name="Freeform 80"/>
                <p:cNvSpPr>
                  <a:spLocks/>
                </p:cNvSpPr>
                <p:nvPr/>
              </p:nvSpPr>
              <p:spPr bwMode="hidden">
                <a:xfrm rot="4578755" flipH="1">
                  <a:off x="3968" y="372"/>
                  <a:ext cx="403" cy="5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82" name="Freeform 81"/>
                <p:cNvSpPr>
                  <a:spLocks/>
                </p:cNvSpPr>
                <p:nvPr/>
              </p:nvSpPr>
              <p:spPr bwMode="hidden">
                <a:xfrm rot="4578755" flipH="1">
                  <a:off x="3977" y="77"/>
                  <a:ext cx="216" cy="9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2" y="936"/>
                    <a:ext cx="1061" cy="1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5" name="Freeform 84"/>
                  <p:cNvSpPr>
                    <a:spLocks/>
                  </p:cNvSpPr>
                  <p:nvPr/>
                </p:nvSpPr>
                <p:spPr bwMode="hidden">
                  <a:xfrm rot="-3857755">
                    <a:off x="3011" y="181"/>
                    <a:ext cx="569"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3" name="Freeform 87"/>
                  <p:cNvSpPr>
                    <a:spLocks/>
                  </p:cNvSpPr>
                  <p:nvPr/>
                </p:nvSpPr>
                <p:spPr bwMode="hidden">
                  <a:xfrm rot="-2777260">
                    <a:off x="3431" y="262"/>
                    <a:ext cx="619" cy="42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1" name="Freeform 90"/>
                  <p:cNvSpPr>
                    <a:spLocks/>
                  </p:cNvSpPr>
                  <p:nvPr/>
                </p:nvSpPr>
                <p:spPr bwMode="hidden">
                  <a:xfrm rot="-4903748">
                    <a:off x="2650" y="222"/>
                    <a:ext cx="511" cy="13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9" name="Freeform 93"/>
                  <p:cNvSpPr>
                    <a:spLocks/>
                  </p:cNvSpPr>
                  <p:nvPr/>
                </p:nvSpPr>
                <p:spPr bwMode="hidden">
                  <a:xfrm rot="18335692" flipH="1">
                    <a:off x="725" y="3509"/>
                    <a:ext cx="925"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7" name="Freeform 96"/>
                  <p:cNvSpPr>
                    <a:spLocks/>
                  </p:cNvSpPr>
                  <p:nvPr/>
                </p:nvSpPr>
                <p:spPr bwMode="hidden">
                  <a:xfrm rot="17542885" flipH="1">
                    <a:off x="1274" y="3635"/>
                    <a:ext cx="854"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8" y="2692"/>
                    <a:ext cx="1712" cy="30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5" name="Freeform 99"/>
                  <p:cNvSpPr>
                    <a:spLocks/>
                  </p:cNvSpPr>
                  <p:nvPr/>
                </p:nvSpPr>
                <p:spPr bwMode="hidden">
                  <a:xfrm rot="16782062" flipH="1">
                    <a:off x="1730" y="3897"/>
                    <a:ext cx="917" cy="47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03" name="Freeform 102"/>
                  <p:cNvSpPr>
                    <a:spLocks/>
                  </p:cNvSpPr>
                  <p:nvPr/>
                </p:nvSpPr>
                <p:spPr bwMode="hidden">
                  <a:xfrm rot="3144576">
                    <a:off x="3752" y="3435"/>
                    <a:ext cx="925" cy="49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9"/>
                    <a:ext cx="1649"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01" name="Freeform 105"/>
                  <p:cNvSpPr>
                    <a:spLocks/>
                  </p:cNvSpPr>
                  <p:nvPr/>
                </p:nvSpPr>
                <p:spPr bwMode="hidden">
                  <a:xfrm rot="3745735">
                    <a:off x="3387" y="3613"/>
                    <a:ext cx="885" cy="46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9"/>
                    <a:ext cx="1600" cy="24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99" name="Freeform 108"/>
                  <p:cNvSpPr>
                    <a:spLocks/>
                  </p:cNvSpPr>
                  <p:nvPr/>
                </p:nvSpPr>
                <p:spPr bwMode="hidden">
                  <a:xfrm rot="4286818">
                    <a:off x="3001" y="3744"/>
                    <a:ext cx="860"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08" y="2711"/>
                    <a:ext cx="1469" cy="2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97" name="Freeform 111"/>
                  <p:cNvSpPr>
                    <a:spLocks/>
                  </p:cNvSpPr>
                  <p:nvPr/>
                </p:nvSpPr>
                <p:spPr bwMode="hidden">
                  <a:xfrm rot="4898956">
                    <a:off x="2637" y="3730"/>
                    <a:ext cx="789"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2" y="2759"/>
                    <a:ext cx="1435" cy="1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95" name="Freeform 114"/>
                  <p:cNvSpPr>
                    <a:spLocks/>
                  </p:cNvSpPr>
                  <p:nvPr/>
                </p:nvSpPr>
                <p:spPr bwMode="hidden">
                  <a:xfrm rot="5755659">
                    <a:off x="2050" y="3786"/>
                    <a:ext cx="770" cy="29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26638" name="Freeform 115"/>
              <p:cNvSpPr>
                <a:spLocks/>
              </p:cNvSpPr>
              <p:nvPr/>
            </p:nvSpPr>
            <p:spPr bwMode="hidden">
              <a:xfrm flipH="1">
                <a:off x="3873" y="934"/>
                <a:ext cx="190"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9" name="Arc 116"/>
              <p:cNvSpPr>
                <a:spLocks/>
              </p:cNvSpPr>
              <p:nvPr/>
            </p:nvSpPr>
            <p:spPr bwMode="hidden">
              <a:xfrm flipH="1">
                <a:off x="3527" y="725"/>
                <a:ext cx="833" cy="903"/>
              </a:xfrm>
              <a:custGeom>
                <a:avLst/>
                <a:gdLst>
                  <a:gd name="T0" fmla="*/ 211 w 21600"/>
                  <a:gd name="T1" fmla="*/ 0 h 21602"/>
                  <a:gd name="T2" fmla="*/ 833 w 21600"/>
                  <a:gd name="T3" fmla="*/ 903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0" name="Arc 117"/>
              <p:cNvSpPr>
                <a:spLocks/>
              </p:cNvSpPr>
              <p:nvPr/>
            </p:nvSpPr>
            <p:spPr bwMode="hidden">
              <a:xfrm flipV="1">
                <a:off x="4278" y="179"/>
                <a:ext cx="1007" cy="802"/>
              </a:xfrm>
              <a:custGeom>
                <a:avLst/>
                <a:gdLst>
                  <a:gd name="T0" fmla="*/ 1007 w 36729"/>
                  <a:gd name="T1" fmla="*/ 388 h 21600"/>
                  <a:gd name="T2" fmla="*/ 0 w 36729"/>
                  <a:gd name="T3" fmla="*/ 453 h 21600"/>
                  <a:gd name="T4" fmla="*/ 489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1" name="Arc 118"/>
              <p:cNvSpPr>
                <a:spLocks/>
              </p:cNvSpPr>
              <p:nvPr/>
            </p:nvSpPr>
            <p:spPr bwMode="hidden">
              <a:xfrm flipH="1">
                <a:off x="3612" y="580"/>
                <a:ext cx="486" cy="933"/>
              </a:xfrm>
              <a:custGeom>
                <a:avLst/>
                <a:gdLst>
                  <a:gd name="T0" fmla="*/ 0 w 28940"/>
                  <a:gd name="T1" fmla="*/ 54 h 22305"/>
                  <a:gd name="T2" fmla="*/ 486 w 28940"/>
                  <a:gd name="T3" fmla="*/ 933 h 22305"/>
                  <a:gd name="T4" fmla="*/ 123 w 28940"/>
                  <a:gd name="T5" fmla="*/ 904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2" name="Arc 119"/>
              <p:cNvSpPr>
                <a:spLocks/>
              </p:cNvSpPr>
              <p:nvPr/>
            </p:nvSpPr>
            <p:spPr bwMode="hidden">
              <a:xfrm flipH="1">
                <a:off x="3267" y="628"/>
                <a:ext cx="791" cy="931"/>
              </a:xfrm>
              <a:custGeom>
                <a:avLst/>
                <a:gdLst>
                  <a:gd name="T0" fmla="*/ 0 w 30473"/>
                  <a:gd name="T1" fmla="*/ 80 h 22305"/>
                  <a:gd name="T2" fmla="*/ 791 w 30473"/>
                  <a:gd name="T3" fmla="*/ 931 h 22305"/>
                  <a:gd name="T4" fmla="*/ 230 w 30473"/>
                  <a:gd name="T5" fmla="*/ 902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3" name="Arc 120"/>
              <p:cNvSpPr>
                <a:spLocks/>
              </p:cNvSpPr>
              <p:nvPr/>
            </p:nvSpPr>
            <p:spPr bwMode="hidden">
              <a:xfrm flipH="1">
                <a:off x="3197" y="458"/>
                <a:ext cx="932" cy="933"/>
              </a:xfrm>
              <a:custGeom>
                <a:avLst/>
                <a:gdLst>
                  <a:gd name="T0" fmla="*/ 0 w 34455"/>
                  <a:gd name="T1" fmla="*/ 177 h 22305"/>
                  <a:gd name="T2" fmla="*/ 932 w 34455"/>
                  <a:gd name="T3" fmla="*/ 933 h 22305"/>
                  <a:gd name="T4" fmla="*/ 348 w 34455"/>
                  <a:gd name="T5" fmla="*/ 904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4" name="Arc 121"/>
              <p:cNvSpPr>
                <a:spLocks/>
              </p:cNvSpPr>
              <p:nvPr/>
            </p:nvSpPr>
            <p:spPr bwMode="hidden">
              <a:xfrm>
                <a:off x="4229" y="589"/>
                <a:ext cx="149" cy="933"/>
              </a:xfrm>
              <a:custGeom>
                <a:avLst/>
                <a:gdLst>
                  <a:gd name="T0" fmla="*/ 0 w 34812"/>
                  <a:gd name="T1" fmla="*/ 189 h 22305"/>
                  <a:gd name="T2" fmla="*/ 149 w 34812"/>
                  <a:gd name="T3" fmla="*/ 933 h 22305"/>
                  <a:gd name="T4" fmla="*/ 57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5" name="Arc 122"/>
              <p:cNvSpPr>
                <a:spLocks/>
              </p:cNvSpPr>
              <p:nvPr/>
            </p:nvSpPr>
            <p:spPr bwMode="hidden">
              <a:xfrm>
                <a:off x="4269" y="585"/>
                <a:ext cx="393" cy="933"/>
              </a:xfrm>
              <a:custGeom>
                <a:avLst/>
                <a:gdLst>
                  <a:gd name="T0" fmla="*/ 0 w 34812"/>
                  <a:gd name="T1" fmla="*/ 189 h 22305"/>
                  <a:gd name="T2" fmla="*/ 393 w 34812"/>
                  <a:gd name="T3" fmla="*/ 933 h 22305"/>
                  <a:gd name="T4" fmla="*/ 149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6" name="Arc 123"/>
              <p:cNvSpPr>
                <a:spLocks/>
              </p:cNvSpPr>
              <p:nvPr/>
            </p:nvSpPr>
            <p:spPr bwMode="hidden">
              <a:xfrm>
                <a:off x="4302" y="463"/>
                <a:ext cx="559" cy="933"/>
              </a:xfrm>
              <a:custGeom>
                <a:avLst/>
                <a:gdLst>
                  <a:gd name="T0" fmla="*/ 0 w 34812"/>
                  <a:gd name="T1" fmla="*/ 189 h 22305"/>
                  <a:gd name="T2" fmla="*/ 559 w 34812"/>
                  <a:gd name="T3" fmla="*/ 933 h 22305"/>
                  <a:gd name="T4" fmla="*/ 212 w 34812"/>
                  <a:gd name="T5" fmla="*/ 904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7" name="Freeform 124"/>
              <p:cNvSpPr>
                <a:spLocks/>
              </p:cNvSpPr>
              <p:nvPr/>
            </p:nvSpPr>
            <p:spPr bwMode="hidden">
              <a:xfrm>
                <a:off x="4410" y="1033"/>
                <a:ext cx="189"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8" name="Freeform 125"/>
              <p:cNvSpPr>
                <a:spLocks/>
              </p:cNvSpPr>
              <p:nvPr/>
            </p:nvSpPr>
            <p:spPr bwMode="hidden">
              <a:xfrm rot="19660755" flipV="1">
                <a:off x="4114" y="843"/>
                <a:ext cx="172" cy="32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9" name="Arc 126"/>
              <p:cNvSpPr>
                <a:spLocks/>
              </p:cNvSpPr>
              <p:nvPr/>
            </p:nvSpPr>
            <p:spPr bwMode="hidden">
              <a:xfrm flipH="1">
                <a:off x="3144" y="319"/>
                <a:ext cx="996" cy="933"/>
              </a:xfrm>
              <a:custGeom>
                <a:avLst/>
                <a:gdLst>
                  <a:gd name="T0" fmla="*/ 0 w 36830"/>
                  <a:gd name="T1" fmla="*/ 263 h 22305"/>
                  <a:gd name="T2" fmla="*/ 996 w 36830"/>
                  <a:gd name="T3" fmla="*/ 933 h 22305"/>
                  <a:gd name="T4" fmla="*/ 412 w 36830"/>
                  <a:gd name="T5" fmla="*/ 904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0" name="Arc 127"/>
              <p:cNvSpPr>
                <a:spLocks/>
              </p:cNvSpPr>
              <p:nvPr/>
            </p:nvSpPr>
            <p:spPr bwMode="hidden">
              <a:xfrm flipH="1">
                <a:off x="3426" y="122"/>
                <a:ext cx="724" cy="903"/>
              </a:xfrm>
              <a:custGeom>
                <a:avLst/>
                <a:gdLst>
                  <a:gd name="T0" fmla="*/ 0 w 31881"/>
                  <a:gd name="T1" fmla="*/ 419 h 21600"/>
                  <a:gd name="T2" fmla="*/ 724 w 31881"/>
                  <a:gd name="T3" fmla="*/ 203 h 21600"/>
                  <a:gd name="T4" fmla="*/ 414 w 31881"/>
                  <a:gd name="T5" fmla="*/ 903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1" name="Arc 128"/>
              <p:cNvSpPr>
                <a:spLocks/>
              </p:cNvSpPr>
              <p:nvPr/>
            </p:nvSpPr>
            <p:spPr bwMode="hidden">
              <a:xfrm>
                <a:off x="4199" y="502"/>
                <a:ext cx="298" cy="903"/>
              </a:xfrm>
              <a:custGeom>
                <a:avLst/>
                <a:gdLst>
                  <a:gd name="T0" fmla="*/ 0 w 31146"/>
                  <a:gd name="T1" fmla="*/ 189 h 21600"/>
                  <a:gd name="T2" fmla="*/ 298 w 31146"/>
                  <a:gd name="T3" fmla="*/ 400 h 21600"/>
                  <a:gd name="T4" fmla="*/ 126 w 31146"/>
                  <a:gd name="T5" fmla="*/ 903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2" name="Freeform 129"/>
              <p:cNvSpPr>
                <a:spLocks/>
              </p:cNvSpPr>
              <p:nvPr/>
            </p:nvSpPr>
            <p:spPr bwMode="hidden">
              <a:xfrm flipH="1">
                <a:off x="3307" y="981"/>
                <a:ext cx="426"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3" name="Freeform 130"/>
              <p:cNvSpPr>
                <a:spLocks/>
              </p:cNvSpPr>
              <p:nvPr/>
            </p:nvSpPr>
            <p:spPr bwMode="hidden">
              <a:xfrm flipH="1">
                <a:off x="3507" y="350"/>
                <a:ext cx="273" cy="59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4" name="Freeform 131"/>
              <p:cNvSpPr>
                <a:spLocks/>
              </p:cNvSpPr>
              <p:nvPr/>
            </p:nvSpPr>
            <p:spPr bwMode="hidden">
              <a:xfrm flipH="1">
                <a:off x="3821" y="172"/>
                <a:ext cx="164" cy="59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5" name="Freeform 132"/>
              <p:cNvSpPr>
                <a:spLocks/>
              </p:cNvSpPr>
              <p:nvPr/>
            </p:nvSpPr>
            <p:spPr bwMode="hidden">
              <a:xfrm>
                <a:off x="4841" y="894"/>
                <a:ext cx="395" cy="62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6" name="Freeform 133"/>
              <p:cNvSpPr>
                <a:spLocks/>
              </p:cNvSpPr>
              <p:nvPr/>
            </p:nvSpPr>
            <p:spPr bwMode="hidden">
              <a:xfrm>
                <a:off x="4636" y="576"/>
                <a:ext cx="594" cy="41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7" name="Freeform 134"/>
              <p:cNvSpPr>
                <a:spLocks/>
              </p:cNvSpPr>
              <p:nvPr/>
            </p:nvSpPr>
            <p:spPr bwMode="hidden">
              <a:xfrm>
                <a:off x="4658" y="132"/>
                <a:ext cx="260" cy="561"/>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8" name="Freeform 135"/>
              <p:cNvSpPr>
                <a:spLocks/>
              </p:cNvSpPr>
              <p:nvPr/>
            </p:nvSpPr>
            <p:spPr bwMode="hidden">
              <a:xfrm rot="-1346631">
                <a:off x="4401" y="599"/>
                <a:ext cx="175"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9" name="Freeform 136"/>
              <p:cNvSpPr>
                <a:spLocks/>
              </p:cNvSpPr>
              <p:nvPr/>
            </p:nvSpPr>
            <p:spPr bwMode="hidden">
              <a:xfrm rot="1346631" flipH="1">
                <a:off x="3783" y="589"/>
                <a:ext cx="172" cy="33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charset="0"/>
                <a:cs typeface="+mn-cs"/>
              </a:defRPr>
            </a:lvl1pPr>
          </a:lstStyle>
          <a:p>
            <a:pPr>
              <a:defRPr/>
            </a:pPr>
            <a:fld id="{F2745451-0698-4542-B966-A027F4D282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5"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Black"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Black"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Black"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Black"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Black" pitchFamily="34" charset="0"/>
        </a:defRPr>
      </a:lvl6pPr>
      <a:lvl7pPr marL="914400" algn="l" rtl="0" fontAlgn="base">
        <a:spcBef>
          <a:spcPct val="0"/>
        </a:spcBef>
        <a:spcAft>
          <a:spcPct val="0"/>
        </a:spcAft>
        <a:defRPr sz="4400">
          <a:solidFill>
            <a:schemeClr val="tx2"/>
          </a:solidFill>
          <a:latin typeface="Arial Black" pitchFamily="34" charset="0"/>
        </a:defRPr>
      </a:lvl7pPr>
      <a:lvl8pPr marL="1371600" algn="l" rtl="0" fontAlgn="base">
        <a:spcBef>
          <a:spcPct val="0"/>
        </a:spcBef>
        <a:spcAft>
          <a:spcPct val="0"/>
        </a:spcAft>
        <a:defRPr sz="4400">
          <a:solidFill>
            <a:schemeClr val="tx2"/>
          </a:solidFill>
          <a:latin typeface="Arial Black" pitchFamily="34" charset="0"/>
        </a:defRPr>
      </a:lvl8pPr>
      <a:lvl9pPr marL="1828800" algn="l"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A83A4E9D-D77D-2E47-8165-D9566DFA99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852DE324-A188-B845-B51C-28FDEF1711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9145588" cy="6845300"/>
            <a:chOff x="0" y="0"/>
            <a:chExt cx="5761" cy="4312"/>
          </a:xfrm>
        </p:grpSpPr>
        <p:sp>
          <p:nvSpPr>
            <p:cNvPr id="10138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useBgFill="1">
          <p:nvSpPr>
            <p:cNvPr id="10138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137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138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402"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cs typeface="MS PGothic" charset="0"/>
              </a:defRPr>
            </a:lvl1pPr>
          </a:lstStyle>
          <a:p>
            <a:fld id="{B260A013-6CFF-AE4C-B1B8-F4C5A875CE23}" type="slidenum">
              <a:rPr lang="en-US"/>
              <a:pPr/>
              <a:t>‹#›</a:t>
            </a:fld>
            <a:endParaRPr lang="en-US"/>
          </a:p>
        </p:txBody>
      </p:sp>
      <p:pic>
        <p:nvPicPr>
          <p:cNvPr id="102407"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A59B69D-048E-CD4F-887B-E8694D4370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Times New Roman" charset="0"/>
            </a:endParaRPr>
          </a:p>
        </p:txBody>
      </p:sp>
      <p:sp>
        <p:nvSpPr>
          <p:cNvPr id="104451"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4452" name="Picture 1028"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1029"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5"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30BBAEF-17B8-8249-BADF-F9DEE5E993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4.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notesSlide" Target="../notesSlides/notesSlide5.xml"/><Relationship Id="rId5" Type="http://schemas.openxmlformats.org/officeDocument/2006/relationships/oleObject" Target="../embeddings/oleObject1.bin"/><Relationship Id="rId6" Type="http://schemas.openxmlformats.org/officeDocument/2006/relationships/image" Target="../media/image27.emf"/><Relationship Id="rId1" Type="http://schemas.openxmlformats.org/officeDocument/2006/relationships/themeOverride" Target="../theme/themeOverride1.xml"/><Relationship Id="rId2"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9"/>
          <p:cNvSpPr>
            <a:spLocks noGrp="1" noChangeArrowheads="1"/>
          </p:cNvSpPr>
          <p:nvPr>
            <p:ph type="title" idx="4294967295"/>
          </p:nvPr>
        </p:nvSpPr>
        <p:spPr>
          <a:xfrm>
            <a:off x="457200" y="1828800"/>
            <a:ext cx="8229600" cy="1143000"/>
          </a:xfrm>
        </p:spPr>
        <p:txBody>
          <a:bodyPr/>
          <a:lstStyle/>
          <a:p>
            <a:pPr eaLnBrk="1" hangingPunct="1"/>
            <a:r>
              <a:rPr lang="en-US">
                <a:latin typeface="Arial" charset="0"/>
              </a:rPr>
              <a:t>2 Samuel</a:t>
            </a:r>
          </a:p>
        </p:txBody>
      </p:sp>
      <p:pic>
        <p:nvPicPr>
          <p:cNvPr id="39938" name="Picture 8" descr="open-bible-fra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WordArt 5" descr="Woven mat"/>
          <p:cNvSpPr>
            <a:spLocks noChangeArrowheads="1" noChangeShapeType="1" noTextEdit="1"/>
          </p:cNvSpPr>
          <p:nvPr/>
        </p:nvSpPr>
        <p:spPr bwMode="auto">
          <a:xfrm>
            <a:off x="914400" y="685800"/>
            <a:ext cx="7239000" cy="51816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sz="4000" kern="10">
                <a:ln w="9525">
                  <a:round/>
                  <a:headEnd/>
                  <a:tailEnd/>
                </a:ln>
                <a:blipFill dpi="0" rotWithShape="1">
                  <a:blip r:embed="rId3"/>
                  <a:srcRect/>
                  <a:tile tx="0" ty="0" sx="100000" sy="100000" flip="none" algn="tl"/>
                </a:blipFill>
                <a:latin typeface="Arial Black"/>
                <a:ea typeface="Arial Black"/>
                <a:cs typeface="Arial Black"/>
              </a:rPr>
              <a:t>Sách</a:t>
            </a:r>
          </a:p>
          <a:p>
            <a:r>
              <a:rPr lang="en-US" sz="4000" kern="10">
                <a:ln w="9525">
                  <a:round/>
                  <a:headEnd/>
                  <a:tailEnd/>
                </a:ln>
                <a:blipFill dpi="0" rotWithShape="1">
                  <a:blip r:embed="rId3"/>
                  <a:srcRect/>
                  <a:tile tx="0" ty="0" sx="100000" sy="100000" flip="none" algn="tl"/>
                </a:blipFill>
                <a:latin typeface="Arial Black"/>
                <a:ea typeface="Arial Black"/>
                <a:cs typeface="Arial Black"/>
              </a:rPr>
              <a:t>2 SA-MU-ÊN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0"/>
            <a:ext cx="555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1029"/>
          <p:cNvSpPr txBox="1">
            <a:spLocks noChangeArrowheads="1"/>
          </p:cNvSpPr>
          <p:nvPr/>
        </p:nvSpPr>
        <p:spPr bwMode="auto">
          <a:xfrm>
            <a:off x="6329363" y="6477000"/>
            <a:ext cx="2814637"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defRPr/>
            </a:pPr>
            <a:r>
              <a:rPr lang="en-US" i="1" smtClean="0">
                <a:solidFill>
                  <a:schemeClr val="bg1"/>
                </a:solidFill>
                <a:effectLst>
                  <a:outerShdw blurRad="38100" dist="38100" dir="2700000" algn="tl">
                    <a:srgbClr val="DDDDDD"/>
                  </a:outerShdw>
                </a:effectLst>
                <a:cs typeface="+mn-cs"/>
              </a:rPr>
              <a:t>Life Application Bible</a:t>
            </a:r>
            <a:r>
              <a:rPr lang="en-US" smtClean="0">
                <a:solidFill>
                  <a:schemeClr val="bg1"/>
                </a:solidFill>
                <a:effectLst>
                  <a:outerShdw blurRad="38100" dist="38100" dir="2700000" algn="tl">
                    <a:srgbClr val="DDDDDD"/>
                  </a:outerShdw>
                </a:effectLst>
                <a:cs typeface="+mn-cs"/>
              </a:rPr>
              <a:t>, NIV</a:t>
            </a:r>
          </a:p>
        </p:txBody>
      </p:sp>
      <p:sp>
        <p:nvSpPr>
          <p:cNvPr id="48131" name="Rectangle 1030"/>
          <p:cNvSpPr>
            <a:spLocks noGrp="1" noChangeArrowheads="1"/>
          </p:cNvSpPr>
          <p:nvPr>
            <p:ph type="title" idx="4294967295"/>
          </p:nvPr>
        </p:nvSpPr>
        <p:spPr>
          <a:xfrm>
            <a:off x="0" y="5410200"/>
            <a:ext cx="4800600" cy="533400"/>
          </a:xfrm>
          <a:solidFill>
            <a:srgbClr val="000099"/>
          </a:solidFill>
        </p:spPr>
        <p:txBody>
          <a:bodyPr/>
          <a:lstStyle/>
          <a:p>
            <a:pPr eaLnBrk="1" hangingPunct="1"/>
            <a:r>
              <a:rPr lang="en-US" sz="2000">
                <a:solidFill>
                  <a:schemeClr val="bg1"/>
                </a:solidFill>
                <a:latin typeface="Arial" charset="0"/>
              </a:rPr>
              <a:t>Hai địa điểm chính của 2 Sa-mu-ên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 name="Group 102"/>
          <p:cNvGraphicFramePr>
            <a:graphicFrameLocks noGrp="1"/>
          </p:cNvGraphicFramePr>
          <p:nvPr/>
        </p:nvGraphicFramePr>
        <p:xfrm>
          <a:off x="1143000" y="1119188"/>
          <a:ext cx="7086600" cy="5434011"/>
        </p:xfrm>
        <a:graphic>
          <a:graphicData uri="http://schemas.openxmlformats.org/drawingml/2006/table">
            <a:tbl>
              <a:tblPr/>
              <a:tblGrid>
                <a:gridCol w="3543300"/>
                <a:gridCol w="3543300"/>
              </a:tblGrid>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THIẾT LẬP</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CHIẾN THẮNG</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4928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VÂNG LỜI</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CHG 1 – 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ĐỨC TIN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PHƯỚC LÀNH</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 – 4</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5 – 10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Trên Giu-đa</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Trên cả Israel</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492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Từ HẾP-RÔN</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Từ GIÊ-RU-SA-LEM</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0302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7 năm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(1011–1004 TC)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33 năm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(1004–997? TC)</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6483" name="Text Box 99"/>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p>
            <a:pPr>
              <a:defRPr/>
            </a:pPr>
            <a:r>
              <a:rPr lang="en-US" sz="2400" b="1">
                <a:solidFill>
                  <a:schemeClr val="bg1"/>
                </a:solidFill>
                <a:effectLst>
                  <a:outerShdw blurRad="38100" dist="38100" dir="2700000" algn="tl">
                    <a:srgbClr val="000000"/>
                  </a:outerShdw>
                </a:effectLst>
                <a:latin typeface="Arial" pitchFamily="34" charset="0"/>
                <a:ea typeface="+mn-ea"/>
                <a:cs typeface="+mn-cs"/>
              </a:rPr>
              <a:t>209</a:t>
            </a:r>
            <a:endParaRPr lang="en-US">
              <a:latin typeface="Arial" pitchFamily="34" charset="0"/>
              <a:ea typeface="+mn-ea"/>
              <a:cs typeface="+mn-cs"/>
            </a:endParaRPr>
          </a:p>
        </p:txBody>
      </p:sp>
      <p:sp>
        <p:nvSpPr>
          <p:cNvPr id="49182" name="Rectangle 100"/>
          <p:cNvSpPr>
            <a:spLocks noGrp="1" noChangeArrowheads="1"/>
          </p:cNvSpPr>
          <p:nvPr>
            <p:ph type="title" idx="4294967295"/>
          </p:nvPr>
        </p:nvSpPr>
        <p:spPr>
          <a:xfrm>
            <a:off x="838200" y="274638"/>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en-US">
                <a:solidFill>
                  <a:schemeClr val="bg1"/>
                </a:solidFill>
                <a:latin typeface="Arial" charset="0"/>
              </a:rPr>
              <a:t>Biểu đồ 2 Sa-mu-ên 1-10</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II SAMUEL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39528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9"/>
          <p:cNvSpPr txBox="1">
            <a:spLocks noChangeArrowheads="1"/>
          </p:cNvSpPr>
          <p:nvPr/>
        </p:nvSpPr>
        <p:spPr bwMode="auto">
          <a:xfrm>
            <a:off x="4343400" y="4724400"/>
            <a:ext cx="4572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a:solidFill>
                  <a:srgbClr val="FFFF00"/>
                </a:solidFill>
              </a:rPr>
              <a:t>Đa-vít than khóc cho Sau-lơ và Giô-na-than,  con trai người</a:t>
            </a:r>
          </a:p>
          <a:p>
            <a:pPr algn="r" eaLnBrk="1" hangingPunct="1"/>
            <a:r>
              <a:rPr lang="en-US" sz="2800">
                <a:solidFill>
                  <a:srgbClr val="FFFF00"/>
                </a:solidFill>
              </a:rPr>
              <a:t>(2 Samuel 1:17)</a:t>
            </a:r>
          </a:p>
        </p:txBody>
      </p:sp>
      <p:sp>
        <p:nvSpPr>
          <p:cNvPr id="50179" name="Rectangle 11"/>
          <p:cNvSpPr>
            <a:spLocks noGrp="1" noChangeArrowheads="1"/>
          </p:cNvSpPr>
          <p:nvPr>
            <p:ph type="title" idx="4294967295"/>
          </p:nvPr>
        </p:nvSpPr>
        <p:spPr>
          <a:xfrm>
            <a:off x="0" y="5943600"/>
            <a:ext cx="4495800" cy="533400"/>
          </a:xfrm>
        </p:spPr>
        <p:txBody>
          <a:bodyPr/>
          <a:lstStyle/>
          <a:p>
            <a:pPr eaLnBrk="1" hangingPunct="1"/>
            <a:r>
              <a:rPr lang="en-US" sz="2800">
                <a:latin typeface="Arial" charset="0"/>
              </a:rPr>
              <a:t>Grief over Saul (1:17)</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196975"/>
            <a:ext cx="92011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Text Box 1029"/>
          <p:cNvSpPr txBox="1">
            <a:spLocks noChangeArrowheads="1"/>
          </p:cNvSpPr>
          <p:nvPr/>
        </p:nvSpPr>
        <p:spPr bwMode="auto">
          <a:xfrm>
            <a:off x="5318125" y="646113"/>
            <a:ext cx="344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solidFill>
                <a:srgbClr val="000000"/>
              </a:solidFill>
              <a:cs typeface="Arial" charset="0"/>
            </a:endParaRPr>
          </a:p>
        </p:txBody>
      </p:sp>
      <p:sp>
        <p:nvSpPr>
          <p:cNvPr id="236547" name="Text Box 1031"/>
          <p:cNvSpPr txBox="1">
            <a:spLocks noChangeArrowheads="1"/>
          </p:cNvSpPr>
          <p:nvPr/>
        </p:nvSpPr>
        <p:spPr bwMode="auto">
          <a:xfrm>
            <a:off x="5292725" y="46038"/>
            <a:ext cx="3810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00"/>
                </a:solidFill>
              </a:rPr>
              <a:t>Cánh đồng gươm đao 2 Sa 2:15-17</a:t>
            </a:r>
          </a:p>
        </p:txBody>
      </p:sp>
      <p:sp>
        <p:nvSpPr>
          <p:cNvPr id="52229" name="Rectangle 1033"/>
          <p:cNvSpPr>
            <a:spLocks noGrp="1" noChangeArrowheads="1"/>
          </p:cNvSpPr>
          <p:nvPr>
            <p:ph type="title" idx="4294967295"/>
          </p:nvPr>
        </p:nvSpPr>
        <p:spPr>
          <a:xfrm>
            <a:off x="107504" y="274638"/>
            <a:ext cx="5154488" cy="639762"/>
          </a:xfrm>
          <a:extLst/>
        </p:spPr>
        <p:txBody>
          <a:bodyPr/>
          <a:lstStyle/>
          <a:p>
            <a:pPr eaLnBrk="1" hangingPunct="1">
              <a:defRPr/>
            </a:pPr>
            <a:r>
              <a:rPr lang="en-US" sz="3600" b="1" dirty="0" err="1">
                <a:solidFill>
                  <a:srgbClr val="FFFFFF"/>
                </a:solidFill>
                <a:effectLst>
                  <a:glow rad="127000">
                    <a:schemeClr val="tx1">
                      <a:alpha val="93000"/>
                    </a:schemeClr>
                  </a:glow>
                </a:effectLst>
                <a:latin typeface="Arial" charset="0"/>
                <a:ea typeface="ＭＳ Ｐゴシック" charset="0"/>
                <a:cs typeface="Arial" charset="0"/>
              </a:rPr>
              <a:t>Áp</a:t>
            </a:r>
            <a:r>
              <a:rPr lang="en-US" sz="3600" b="1" dirty="0">
                <a:solidFill>
                  <a:srgbClr val="FFFFFF"/>
                </a:solidFill>
                <a:effectLst>
                  <a:glow rad="127000">
                    <a:schemeClr val="tx1">
                      <a:alpha val="93000"/>
                    </a:schemeClr>
                  </a:glow>
                </a:effectLst>
                <a:latin typeface="Arial" charset="0"/>
                <a:ea typeface="ＭＳ Ｐゴシック" charset="0"/>
                <a:cs typeface="Arial" charset="0"/>
              </a:rPr>
              <a:t>-ne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bị</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quân</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của</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Đa-vít</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đánh</a:t>
            </a:r>
            <a:r>
              <a:rPr lang="en-US" sz="3600" b="1" dirty="0">
                <a:solidFill>
                  <a:srgbClr val="FFFFFF"/>
                </a:solidFill>
                <a:effectLst>
                  <a:glow rad="127000">
                    <a:schemeClr val="tx1">
                      <a:alpha val="93000"/>
                    </a:schemeClr>
                  </a:glow>
                </a:effectLst>
                <a:latin typeface="Arial" charset="0"/>
                <a:ea typeface="ＭＳ Ｐゴシック" charset="0"/>
                <a:cs typeface="Arial" charset="0"/>
              </a:rPr>
              <a:t> </a:t>
            </a:r>
            <a:r>
              <a:rPr lang="en-US" sz="3600" b="1" dirty="0" err="1">
                <a:solidFill>
                  <a:srgbClr val="FFFFFF"/>
                </a:solidFill>
                <a:effectLst>
                  <a:glow rad="127000">
                    <a:schemeClr val="tx1">
                      <a:alpha val="93000"/>
                    </a:schemeClr>
                  </a:glow>
                </a:effectLst>
                <a:latin typeface="Arial" charset="0"/>
                <a:ea typeface="ＭＳ Ｐゴシック" charset="0"/>
                <a:cs typeface="Arial" charset="0"/>
              </a:rPr>
              <a:t>bại</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II SAMUEL AB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3924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5"/>
          <p:cNvSpPr txBox="1">
            <a:spLocks noChangeArrowheads="1"/>
          </p:cNvSpPr>
          <p:nvPr/>
        </p:nvSpPr>
        <p:spPr bwMode="auto">
          <a:xfrm>
            <a:off x="5486400" y="2743200"/>
            <a:ext cx="3200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600" b="1">
                <a:solidFill>
                  <a:srgbClr val="FFFF00"/>
                </a:solidFill>
              </a:rPr>
              <a:t>Đa-vít tha cho Áp-ne đi bình an </a:t>
            </a:r>
          </a:p>
          <a:p>
            <a:pPr algn="r" eaLnBrk="1" hangingPunct="1"/>
            <a:r>
              <a:rPr lang="en-US" sz="3600" b="1">
                <a:solidFill>
                  <a:srgbClr val="FFFF00"/>
                </a:solidFill>
              </a:rPr>
              <a:t>(2 Sa 3:21)</a:t>
            </a:r>
          </a:p>
        </p:txBody>
      </p:sp>
      <p:sp>
        <p:nvSpPr>
          <p:cNvPr id="51203" name="Rectangle 6"/>
          <p:cNvSpPr>
            <a:spLocks noGrp="1" noChangeArrowheads="1"/>
          </p:cNvSpPr>
          <p:nvPr>
            <p:ph type="title" idx="4294967295"/>
          </p:nvPr>
        </p:nvSpPr>
        <p:spPr>
          <a:xfrm>
            <a:off x="0" y="5380038"/>
            <a:ext cx="2590800" cy="1173162"/>
          </a:xfrm>
        </p:spPr>
        <p:txBody>
          <a:bodyPr/>
          <a:lstStyle/>
          <a:p>
            <a:pPr eaLnBrk="1" hangingPunct="1"/>
            <a:r>
              <a:rPr lang="en-US" sz="2800">
                <a:latin typeface="Arial" charset="0"/>
              </a:rPr>
              <a:t>Abner sent away (3:21)</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69" name="TextBox 2"/>
          <p:cNvSpPr txBox="1">
            <a:spLocks noChangeArrowheads="1"/>
          </p:cNvSpPr>
          <p:nvPr/>
        </p:nvSpPr>
        <p:spPr bwMode="auto">
          <a:xfrm>
            <a:off x="1187450" y="2192338"/>
            <a:ext cx="76327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algn="l" eaLnBrk="1" hangingPunct="1"/>
            <a:r>
              <a:rPr lang="en-US" sz="2800" b="1">
                <a:solidFill>
                  <a:srgbClr val="000000"/>
                </a:solidFill>
              </a:rPr>
              <a:t>5	Capital	(Jerusalem)</a:t>
            </a:r>
          </a:p>
          <a:p>
            <a:pPr algn="l" eaLnBrk="1" hangingPunct="1"/>
            <a:r>
              <a:rPr lang="en-US" sz="2800" b="1">
                <a:solidFill>
                  <a:srgbClr val="000000"/>
                </a:solidFill>
              </a:rPr>
              <a:t>6	Worship center	(Ark moved)</a:t>
            </a:r>
          </a:p>
          <a:p>
            <a:pPr algn="l" eaLnBrk="1" hangingPunct="1"/>
            <a:r>
              <a:rPr lang="en-US" sz="2800" b="1">
                <a:solidFill>
                  <a:srgbClr val="000000"/>
                </a:solidFill>
              </a:rPr>
              <a:t>7	Dynasty	(Davidic Covenant)</a:t>
            </a:r>
          </a:p>
          <a:p>
            <a:pPr algn="l" eaLnBrk="1" hangingPunct="1"/>
            <a:r>
              <a:rPr lang="en-US" sz="2800" b="1">
                <a:solidFill>
                  <a:srgbClr val="000000"/>
                </a:solidFill>
              </a:rPr>
              <a:t>8	Boundary	(Kingdom Expansion)</a:t>
            </a:r>
          </a:p>
          <a:p>
            <a:pPr algn="l" eaLnBrk="1" hangingPunct="1"/>
            <a:r>
              <a:rPr lang="en-US" sz="2800" b="1">
                <a:solidFill>
                  <a:srgbClr val="000000"/>
                </a:solidFill>
              </a:rPr>
              <a:t>9	Son 	(Mephibosheth)</a:t>
            </a:r>
          </a:p>
          <a:p>
            <a:pPr algn="l" eaLnBrk="1" hangingPunct="1"/>
            <a:r>
              <a:rPr lang="en-US" sz="2800" b="1">
                <a:solidFill>
                  <a:srgbClr val="000000"/>
                </a:solidFill>
              </a:rPr>
              <a:t>10	Vassals 	(Ammon and Syria)</a:t>
            </a:r>
          </a:p>
          <a:p>
            <a:pPr algn="l" eaLnBrk="1" hangingPunct="1"/>
            <a:endParaRPr lang="en-US" sz="2800" b="1">
              <a:solidFill>
                <a:srgbClr val="000000"/>
              </a:solidFill>
            </a:endParaRPr>
          </a:p>
        </p:txBody>
      </p:sp>
      <p:pic>
        <p:nvPicPr>
          <p:cNvPr id="2375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45496">
            <a:off x="174625" y="300038"/>
            <a:ext cx="186690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1028"/>
          <p:cNvSpPr txBox="1">
            <a:spLocks noChangeArrowheads="1"/>
          </p:cNvSpPr>
          <p:nvPr/>
        </p:nvSpPr>
        <p:spPr bwMode="auto">
          <a:xfrm>
            <a:off x="8380413" y="74613"/>
            <a:ext cx="682625"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211</a:t>
            </a:r>
            <a:endParaRPr lang="en-US" sz="1800">
              <a:solidFill>
                <a:srgbClr val="000000"/>
              </a:solidFill>
            </a:endParaRPr>
          </a:p>
        </p:txBody>
      </p:sp>
      <p:sp>
        <p:nvSpPr>
          <p:cNvPr id="237572" name="Title 1"/>
          <p:cNvSpPr>
            <a:spLocks noGrp="1"/>
          </p:cNvSpPr>
          <p:nvPr>
            <p:ph type="title"/>
          </p:nvPr>
        </p:nvSpPr>
        <p:spPr>
          <a:xfrm>
            <a:off x="1763713" y="476250"/>
            <a:ext cx="6923087" cy="1176338"/>
          </a:xfrm>
        </p:spPr>
        <p:txBody>
          <a:bodyPr/>
          <a:lstStyle/>
          <a:p>
            <a:r>
              <a:rPr lang="en-US" sz="3200" b="1">
                <a:latin typeface="Arial" charset="0"/>
                <a:ea typeface="ＭＳ Ｐゴシック" charset="0"/>
                <a:cs typeface="Arial" charset="0"/>
              </a:rPr>
              <a:t>Chapters 5–10 shows David over all Israel at Jerusalem with new…</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3" descr="Israel Map Tribes West.png"/>
          <p:cNvPicPr>
            <a:picLocks noChangeAspect="1"/>
          </p:cNvPicPr>
          <p:nvPr/>
        </p:nvPicPr>
        <p:blipFill>
          <a:blip r:embed="rId3">
            <a:extLst>
              <a:ext uri="{28A0092B-C50C-407E-A947-70E740481C1C}">
                <a14:useLocalDpi xmlns:a14="http://schemas.microsoft.com/office/drawing/2010/main" val="0"/>
              </a:ext>
            </a:extLst>
          </a:blip>
          <a:srcRect l="14163"/>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a:extLst/>
        </p:spPr>
        <p:txBody>
          <a:bodyPr anchor="t"/>
          <a:lstStyle/>
          <a:p>
            <a:pPr algn="l">
              <a:defRPr/>
            </a:pPr>
            <a:r>
              <a:rPr lang="en-US" sz="4000" b="1" dirty="0" smtClean="0">
                <a:solidFill>
                  <a:srgbClr val="FFFFFF"/>
                </a:solidFill>
                <a:effectLst>
                  <a:glow rad="127000">
                    <a:schemeClr val="tx1"/>
                  </a:glow>
                </a:effectLst>
                <a:latin typeface="Arial" charset="0"/>
                <a:ea typeface="ＭＳ Ｐゴシック" charset="0"/>
                <a:cs typeface="ＭＳ Ｐゴシック" charset="0"/>
              </a:rPr>
              <a:t>David: Hebron to Jerusalem</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Issachar</a:t>
            </a:r>
          </a:p>
        </p:txBody>
      </p:sp>
      <p:sp>
        <p:nvSpPr>
          <p:cNvPr id="238607"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171</a:t>
            </a:r>
          </a:p>
        </p:txBody>
      </p:sp>
      <p:sp>
        <p:nvSpPr>
          <p:cNvPr id="50" name="Rectangle 2"/>
          <p:cNvSpPr txBox="1">
            <a:spLocks noChangeArrowheads="1"/>
          </p:cNvSpPr>
          <p:nvPr/>
        </p:nvSpPr>
        <p:spPr bwMode="auto">
          <a:xfrm>
            <a:off x="0" y="2113966"/>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smtClean="0">
                <a:solidFill>
                  <a:srgbClr val="FFFFFF"/>
                </a:solidFill>
                <a:effectLst>
                  <a:glow rad="127000">
                    <a:srgbClr val="000000"/>
                  </a:glow>
                </a:effectLst>
                <a:latin typeface="Arial" charset="0"/>
                <a:ea typeface="ＭＳ Ｐゴシック" charset="0"/>
                <a:cs typeface="ＭＳ Ｐゴシック" charset="0"/>
              </a:rPr>
              <a:t>2 Samuel 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Benjamin</a:t>
            </a:r>
          </a:p>
        </p:txBody>
      </p:sp>
      <p:sp>
        <p:nvSpPr>
          <p:cNvPr id="21" name="Rectangle 2"/>
          <p:cNvSpPr txBox="1">
            <a:spLocks noChangeArrowheads="1"/>
          </p:cNvSpPr>
          <p:nvPr/>
        </p:nvSpPr>
        <p:spPr bwMode="auto">
          <a:xfrm>
            <a:off x="2969514" y="38198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Jerusalem</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 name="Oval 58"/>
          <p:cNvSpPr>
            <a:spLocks noChangeArrowheads="1"/>
          </p:cNvSpPr>
          <p:nvPr/>
        </p:nvSpPr>
        <p:spPr bwMode="auto">
          <a:xfrm>
            <a:off x="5907088" y="395446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
        <p:nvSpPr>
          <p:cNvPr id="23" name="Right Arrow 22"/>
          <p:cNvSpPr/>
          <p:nvPr/>
        </p:nvSpPr>
        <p:spPr bwMode="auto">
          <a:xfrm rot="16516142">
            <a:off x="5568156" y="4336257"/>
            <a:ext cx="803275" cy="503238"/>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kern="0">
              <a:solidFill>
                <a:srgbClr val="FFFFFF"/>
              </a:solidFill>
              <a:latin typeface="BONES" pitchFamily="-105" charset="0"/>
            </a:endParaRPr>
          </a:p>
        </p:txBody>
      </p:sp>
      <p:sp>
        <p:nvSpPr>
          <p:cNvPr id="24" name="Rectangle 2"/>
          <p:cNvSpPr txBox="1">
            <a:spLocks noChangeArrowheads="1"/>
          </p:cNvSpPr>
          <p:nvPr/>
        </p:nvSpPr>
        <p:spPr bwMode="auto">
          <a:xfrm>
            <a:off x="2841931" y="471145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Hebron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5" name="Oval 58"/>
          <p:cNvSpPr>
            <a:spLocks noChangeArrowheads="1"/>
          </p:cNvSpPr>
          <p:nvPr/>
        </p:nvSpPr>
        <p:spPr bwMode="auto">
          <a:xfrm>
            <a:off x="5778500" y="498633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28792" t="38165" r="34285" b="30632"/>
          <a:stretch>
            <a:fillRect/>
          </a:stretch>
        </p:blipFill>
        <p:spPr>
          <a:xfrm>
            <a:off x="3997325" y="0"/>
            <a:ext cx="5146675" cy="6858000"/>
          </a:xfrm>
          <a:noFill/>
          <a:extLst>
            <a:ext uri="{909E8E84-426E-40dd-AFC4-6F175D3DCCD1}">
              <a14:hiddenFill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sp>
        <p:nvSpPr>
          <p:cNvPr id="239619" name="Text Box 7"/>
          <p:cNvSpPr txBox="1">
            <a:spLocks noChangeArrowheads="1"/>
          </p:cNvSpPr>
          <p:nvPr/>
        </p:nvSpPr>
        <p:spPr bwMode="auto">
          <a:xfrm>
            <a:off x="381000" y="3105150"/>
            <a:ext cx="320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a:solidFill>
                  <a:srgbClr val="FFFFFF"/>
                </a:solidFill>
                <a:cs typeface="Arial" charset="0"/>
              </a:rPr>
              <a:t>Jerusalem was in Benjamin next to Judah but close to the northern tribes</a:t>
            </a:r>
          </a:p>
        </p:txBody>
      </p:sp>
      <p:sp>
        <p:nvSpPr>
          <p:cNvPr id="239620"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en-US" b="1">
                <a:solidFill>
                  <a:srgbClr val="FFFFFF"/>
                </a:solidFill>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1" name="Picture 4"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0702"/>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en-US" sz="3600">
                <a:latin typeface="Arial" charset="0"/>
                <a:ea typeface="ＭＳ Ｐゴシック" charset="0"/>
                <a:cs typeface="Arial" charset="0"/>
              </a:rPr>
              <a:t>Jerusalem was a Border City</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en-US" sz="4400" b="1">
                <a:solidFill>
                  <a:srgbClr val="E5E5FF"/>
                </a:solidFill>
                <a:effectLst>
                  <a:outerShdw blurRad="38100" dist="38100" dir="2700000" algn="tl">
                    <a:srgbClr val="000000"/>
                  </a:outerShdw>
                </a:effectLst>
                <a:cs typeface="Arial" charset="0"/>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en-US" sz="4400" b="1">
                <a:solidFill>
                  <a:srgbClr val="E5E5FF"/>
                </a:solidFill>
                <a:effectLst>
                  <a:outerShdw blurRad="38100" dist="38100" dir="2700000" algn="tl">
                    <a:srgbClr val="000000"/>
                  </a:outerShdw>
                </a:effectLst>
                <a:cs typeface="Arial" charset="0"/>
              </a:rPr>
              <a:t>Judah</a:t>
            </a: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
        <p:nvSpPr>
          <p:cNvPr id="240648" name="Text Box 7"/>
          <p:cNvSpPr txBox="1">
            <a:spLocks noChangeArrowheads="1"/>
          </p:cNvSpPr>
          <p:nvPr/>
        </p:nvSpPr>
        <p:spPr bwMode="auto">
          <a:xfrm>
            <a:off x="381000" y="1905000"/>
            <a:ext cx="2286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solidFill>
                  <a:srgbClr val="FFFFFF"/>
                </a:solidFill>
                <a:cs typeface="Arial" charset="0"/>
              </a:rPr>
              <a:t>The OT border between Benjamin and Judah ran just south of the city</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5" name="Picture 1" descr="ritmeyer jerusalem 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92614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en-US" sz="4000" b="1" dirty="0" smtClean="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7" name="Right Arrow 6"/>
          <p:cNvSpPr/>
          <p:nvPr/>
        </p:nvSpPr>
        <p:spPr>
          <a:xfrm rot="19106259">
            <a:off x="2954338" y="2914650"/>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8" name="Right Arrow 7"/>
          <p:cNvSpPr/>
          <p:nvPr/>
        </p:nvSpPr>
        <p:spPr>
          <a:xfrm rot="18623150">
            <a:off x="4518819" y="1489869"/>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en-US" sz="4000" b="1" dirty="0" smtClean="0">
                <a:solidFill>
                  <a:schemeClr val="tx1"/>
                </a:solidFill>
                <a:effectLst>
                  <a:outerShdw blurRad="38100" dist="38100" dir="2700000" algn="tl">
                    <a:srgbClr val="666633"/>
                  </a:outerShdw>
                </a:effectLst>
                <a:latin typeface="Arial" charset="0"/>
                <a:cs typeface="Arial" charset="0"/>
              </a:rPr>
              <a:t>Jerusalem had room to expand to the north for a temple</a:t>
            </a:r>
            <a:endParaRPr lang="en-US" sz="4000" b="1" dirty="0">
              <a:solidFill>
                <a:schemeClr val="tx1"/>
              </a:solidFill>
              <a:effectLst>
                <a:outerShdw blurRad="38100" dist="38100" dir="2700000" algn="tl">
                  <a:srgbClr val="666633"/>
                </a:outerShdw>
              </a:effectLst>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FFFFFF"/>
                </a:solidFill>
                <a:latin typeface="Times New Roman" charset="0"/>
                <a:cs typeface="MS PGothic" charset="0"/>
              </a:rPr>
              <a:t>193</a:t>
            </a:r>
          </a:p>
        </p:txBody>
      </p:sp>
      <p:sp>
        <p:nvSpPr>
          <p:cNvPr id="235523"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en-US" altLang="zh-CN" sz="4000" b="1">
                <a:solidFill>
                  <a:schemeClr val="bg1"/>
                </a:solidFill>
                <a:latin typeface="Times New Roman" charset="0"/>
                <a:ea typeface="SimSun" charset="0"/>
                <a:cs typeface="SimSun" charset="0"/>
              </a:rPr>
              <a:t>Thần học của sách Ru-tơ</a:t>
            </a:r>
            <a:endParaRPr lang="en-US" sz="1800">
              <a:solidFill>
                <a:schemeClr val="bg1"/>
              </a:solidFill>
              <a:latin typeface="Times New Roman" charset="0"/>
            </a:endParaRPr>
          </a:p>
        </p:txBody>
      </p:sp>
      <p:sp>
        <p:nvSpPr>
          <p:cNvPr id="235524"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a:solidFill>
                <a:srgbClr val="000000"/>
              </a:solidFill>
              <a:cs typeface="MS PGothic" charset="0"/>
            </a:endParaRPr>
          </a:p>
          <a:p>
            <a:pPr eaLnBrk="0" hangingPunct="0"/>
            <a:r>
              <a:rPr lang="en-US" sz="1600" b="1">
                <a:solidFill>
                  <a:srgbClr val="000000"/>
                </a:solidFill>
                <a:cs typeface="MS PGothic" charset="0"/>
              </a:rPr>
              <a:t>Quan xét</a:t>
            </a:r>
          </a:p>
        </p:txBody>
      </p:sp>
      <p:sp>
        <p:nvSpPr>
          <p:cNvPr id="235525"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a:solidFill>
                <a:srgbClr val="000000"/>
              </a:solidFill>
              <a:cs typeface="MS PGothic" charset="0"/>
            </a:endParaRPr>
          </a:p>
          <a:p>
            <a:pPr eaLnBrk="0" hangingPunct="0"/>
            <a:r>
              <a:rPr lang="en-US" sz="1600" b="1">
                <a:solidFill>
                  <a:srgbClr val="000000"/>
                </a:solidFill>
                <a:latin typeface="Tahoma" charset="0"/>
                <a:cs typeface="MS PGothic" charset="0"/>
              </a:rPr>
              <a:t>Ru-tơ</a:t>
            </a:r>
            <a:endParaRPr lang="en-US" sz="1600">
              <a:solidFill>
                <a:srgbClr val="000000"/>
              </a:solidFill>
              <a:latin typeface="Tahoma" charset="0"/>
              <a:cs typeface="MS PGothic" charset="0"/>
            </a:endParaRPr>
          </a:p>
        </p:txBody>
      </p:sp>
      <p:sp>
        <p:nvSpPr>
          <p:cNvPr id="235526"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algn="l" eaLnBrk="0" hangingPunct="0"/>
            <a:endParaRPr lang="en-US" b="1">
              <a:solidFill>
                <a:srgbClr val="000000"/>
              </a:solidFill>
              <a:cs typeface="MS PGothic" charset="0"/>
            </a:endParaRPr>
          </a:p>
          <a:p>
            <a:pPr eaLnBrk="0" hangingPunct="0"/>
            <a:r>
              <a:rPr lang="en-US" sz="1600" b="1">
                <a:solidFill>
                  <a:srgbClr val="000000"/>
                </a:solidFill>
                <a:cs typeface="MS PGothic" charset="0"/>
              </a:rPr>
              <a:t>Sa-mu-ên</a:t>
            </a:r>
            <a:endParaRPr lang="en-US" sz="1600" b="1">
              <a:solidFill>
                <a:srgbClr val="000000"/>
              </a:solidFill>
              <a:latin typeface="Times New Roman" charset="0"/>
              <a:cs typeface="MS PGothic" charset="0"/>
            </a:endParaRPr>
          </a:p>
        </p:txBody>
      </p:sp>
      <p:sp>
        <p:nvSpPr>
          <p:cNvPr id="235527" name="Freeform 12"/>
          <p:cNvSpPr>
            <a:spLocks/>
          </p:cNvSpPr>
          <p:nvPr/>
        </p:nvSpPr>
        <p:spPr bwMode="auto">
          <a:xfrm>
            <a:off x="1524000" y="5145088"/>
            <a:ext cx="1676400" cy="1096962"/>
          </a:xfrm>
          <a:custGeom>
            <a:avLst/>
            <a:gdLst>
              <a:gd name="T0" fmla="*/ 2147483647 w 20000"/>
              <a:gd name="T1" fmla="*/ 2147483647 h 20000"/>
              <a:gd name="T2" fmla="*/ 2147483647 w 20000"/>
              <a:gd name="T3" fmla="*/ 2147483647 h 20000"/>
              <a:gd name="T4" fmla="*/ 2147483647 w 20000"/>
              <a:gd name="T5" fmla="*/ 2147483647 h 20000"/>
              <a:gd name="T6" fmla="*/ 2147483647 w 20000"/>
              <a:gd name="T7" fmla="*/ 2147483647 h 20000"/>
              <a:gd name="T8" fmla="*/ 2147483647 w 20000"/>
              <a:gd name="T9" fmla="*/ 0 h 20000"/>
              <a:gd name="T10" fmla="*/ 2147483647 w 20000"/>
              <a:gd name="T11" fmla="*/ 0 h 20000"/>
              <a:gd name="T12" fmla="*/ 2147483647 w 20000"/>
              <a:gd name="T13" fmla="*/ 2147483647 h 20000"/>
              <a:gd name="T14" fmla="*/ 0 w 20000"/>
              <a:gd name="T15" fmla="*/ 2147483647 h 20000"/>
              <a:gd name="T16" fmla="*/ 2147483647 w 20000"/>
              <a:gd name="T17" fmla="*/ 2147483647 h 20000"/>
              <a:gd name="T18" fmla="*/ 0 w 20000"/>
              <a:gd name="T19" fmla="*/ 2147483647 h 20000"/>
              <a:gd name="T20" fmla="*/ 2147483647 w 20000"/>
              <a:gd name="T21" fmla="*/ 2147483647 h 20000"/>
              <a:gd name="T22" fmla="*/ 2147483647 w 20000"/>
              <a:gd name="T23" fmla="*/ 2147483647 h 20000"/>
              <a:gd name="T24" fmla="*/ 2147483647 w 20000"/>
              <a:gd name="T25" fmla="*/ 2147483647 h 20000"/>
              <a:gd name="T26" fmla="*/ 2147483647 w 20000"/>
              <a:gd name="T27" fmla="*/ 2147483647 h 20000"/>
              <a:gd name="T28" fmla="*/ 2147483647 w 20000"/>
              <a:gd name="T29" fmla="*/ 2147483647 h 20000"/>
              <a:gd name="T30" fmla="*/ 2147483647 w 20000"/>
              <a:gd name="T31" fmla="*/ 2147483647 h 20000"/>
              <a:gd name="T32" fmla="*/ 2147483647 w 20000"/>
              <a:gd name="T33" fmla="*/ 2147483647 h 20000"/>
              <a:gd name="T34" fmla="*/ 2147483647 w 20000"/>
              <a:gd name="T35" fmla="*/ 2147483647 h 20000"/>
              <a:gd name="T36" fmla="*/ 2147483647 w 20000"/>
              <a:gd name="T37" fmla="*/ 2147483647 h 20000"/>
              <a:gd name="T38" fmla="*/ 2147483647 w 20000"/>
              <a:gd name="T39" fmla="*/ 2147483647 h 20000"/>
              <a:gd name="T40" fmla="*/ 2147483647 w 20000"/>
              <a:gd name="T41" fmla="*/ 2147483647 h 20000"/>
              <a:gd name="T42" fmla="*/ 2147483647 w 20000"/>
              <a:gd name="T43" fmla="*/ 2147483647 h 20000"/>
              <a:gd name="T44" fmla="*/ 2147483647 w 20000"/>
              <a:gd name="T45" fmla="*/ 2147483647 h 20000"/>
              <a:gd name="T46" fmla="*/ 2147483647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cap="flat">
            <a:solidFill>
              <a:srgbClr val="000088"/>
            </a:solidFill>
            <a:prstDash val="solid"/>
            <a:round/>
            <a:headEnd type="none" w="lg" len="sm"/>
            <a:tailEnd type="none" w="lg" len="sm"/>
          </a:ln>
        </p:spPr>
        <p:txBody>
          <a:bodyPr/>
          <a:lstStyle/>
          <a:p>
            <a:endParaRPr lang="en-US"/>
          </a:p>
        </p:txBody>
      </p:sp>
      <p:sp>
        <p:nvSpPr>
          <p:cNvPr id="235528" name="Rectangle 13"/>
          <p:cNvSpPr>
            <a:spLocks noChangeArrowheads="1"/>
          </p:cNvSpPr>
          <p:nvPr/>
        </p:nvSpPr>
        <p:spPr bwMode="auto">
          <a:xfrm>
            <a:off x="1824038" y="5327650"/>
            <a:ext cx="1300162" cy="4572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p>
            <a:pPr algn="l" eaLnBrk="0" hangingPunct="0"/>
            <a:r>
              <a:rPr lang="en-US" sz="1400" b="1">
                <a:solidFill>
                  <a:srgbClr val="000000"/>
                </a:solidFill>
                <a:latin typeface="Times New Roman" charset="0"/>
                <a:cs typeface="MS PGothic" charset="0"/>
              </a:rPr>
              <a:t>Nhu cầu về chế độ quân chủ</a:t>
            </a:r>
            <a:endParaRPr lang="en-US" sz="2400">
              <a:solidFill>
                <a:srgbClr val="000000"/>
              </a:solidFill>
              <a:latin typeface="Times New Roman" charset="0"/>
              <a:cs typeface="MS PGothic" charset="0"/>
            </a:endParaRPr>
          </a:p>
        </p:txBody>
      </p:sp>
      <p:sp>
        <p:nvSpPr>
          <p:cNvPr id="235529" name="Oval 15"/>
          <p:cNvSpPr>
            <a:spLocks noChangeArrowheads="1"/>
          </p:cNvSpPr>
          <p:nvPr/>
        </p:nvSpPr>
        <p:spPr bwMode="auto">
          <a:xfrm>
            <a:off x="3581400" y="5145088"/>
            <a:ext cx="1524000" cy="822325"/>
          </a:xfrm>
          <a:prstGeom prst="ellipse">
            <a:avLst/>
          </a:prstGeom>
          <a:solidFill>
            <a:srgbClr val="FFFFFF"/>
          </a:solidFill>
          <a:ln w="25400">
            <a:solidFill>
              <a:srgbClr val="000088"/>
            </a:solidFill>
            <a:round/>
            <a:headEnd/>
            <a:tailEnd/>
          </a:ln>
        </p:spPr>
        <p:txBody>
          <a:bodyPr/>
          <a:lstStyle/>
          <a:p>
            <a:pPr>
              <a:spcBef>
                <a:spcPct val="20000"/>
              </a:spcBef>
            </a:pPr>
            <a:endParaRPr lang="en-US" sz="2400">
              <a:solidFill>
                <a:srgbClr val="000000"/>
              </a:solidFill>
              <a:latin typeface="Times New Roman" charset="0"/>
              <a:cs typeface="MS PGothic" charset="0"/>
            </a:endParaRPr>
          </a:p>
        </p:txBody>
      </p:sp>
      <p:sp>
        <p:nvSpPr>
          <p:cNvPr id="235530" name="Rectangle 16"/>
          <p:cNvSpPr>
            <a:spLocks noChangeArrowheads="1"/>
          </p:cNvSpPr>
          <p:nvPr/>
        </p:nvSpPr>
        <p:spPr bwMode="auto">
          <a:xfrm>
            <a:off x="3657600" y="5327650"/>
            <a:ext cx="1371600" cy="457200"/>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algn="l" eaLnBrk="0" hangingPunct="0"/>
            <a:r>
              <a:rPr lang="en-US" sz="1400" b="1">
                <a:solidFill>
                  <a:srgbClr val="000000"/>
                </a:solidFill>
                <a:latin typeface="Times New Roman" charset="0"/>
                <a:cs typeface="MS PGothic" charset="0"/>
              </a:rPr>
              <a:t>Chuẩn bị cho chế độ quân chủ</a:t>
            </a:r>
            <a:endParaRPr lang="en-US" sz="2400">
              <a:solidFill>
                <a:srgbClr val="000000"/>
              </a:solidFill>
              <a:latin typeface="Times New Roman" charset="0"/>
              <a:cs typeface="MS PGothic" charset="0"/>
            </a:endParaRPr>
          </a:p>
        </p:txBody>
      </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39965" name="Text Box 29"/>
          <p:cNvSpPr txBox="1">
            <a:spLocks noChangeArrowheads="1"/>
          </p:cNvSpPr>
          <p:nvPr/>
        </p:nvSpPr>
        <p:spPr bwMode="auto">
          <a:xfrm>
            <a:off x="1373188" y="260985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000">
                <a:solidFill>
                  <a:srgbClr val="000000"/>
                </a:solidFill>
                <a:latin typeface="Times New Roman" charset="0"/>
                <a:cs typeface="MS PGothic" charset="0"/>
              </a:rPr>
              <a:t>Bết-lê-hem</a:t>
            </a:r>
            <a:endParaRPr lang="en-US" sz="2000" b="1">
              <a:solidFill>
                <a:srgbClr val="000000"/>
              </a:solidFill>
              <a:latin typeface="Times New Roman" charset="0"/>
              <a:cs typeface="MS PGothic" charset="0"/>
            </a:endParaRPr>
          </a:p>
        </p:txBody>
      </p:sp>
      <p:sp>
        <p:nvSpPr>
          <p:cNvPr id="39966" name="Text Box 30"/>
          <p:cNvSpPr txBox="1">
            <a:spLocks noChangeArrowheads="1"/>
          </p:cNvSpPr>
          <p:nvPr/>
        </p:nvSpPr>
        <p:spPr bwMode="auto">
          <a:xfrm>
            <a:off x="1219200" y="3105150"/>
            <a:ext cx="2727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latin typeface="Times New Roman" charset="0"/>
                <a:cs typeface="MS PGothic" charset="0"/>
              </a:rPr>
              <a:t>Thờ hình tượng (17-18)</a:t>
            </a:r>
          </a:p>
          <a:p>
            <a:pPr algn="l" eaLnBrk="1" hangingPunct="1">
              <a:spcBef>
                <a:spcPct val="20000"/>
              </a:spcBef>
            </a:pPr>
            <a:r>
              <a:rPr lang="en-US" sz="2000" b="1">
                <a:solidFill>
                  <a:srgbClr val="000000"/>
                </a:solidFill>
                <a:latin typeface="Times New Roman" charset="0"/>
                <a:cs typeface="MS PGothic" charset="0"/>
              </a:rPr>
              <a:t>Vợ lẽ (19)</a:t>
            </a:r>
          </a:p>
        </p:txBody>
      </p:sp>
      <p:sp>
        <p:nvSpPr>
          <p:cNvPr id="39967" name="Text Box 31"/>
          <p:cNvSpPr txBox="1">
            <a:spLocks noChangeArrowheads="1"/>
          </p:cNvSpPr>
          <p:nvPr/>
        </p:nvSpPr>
        <p:spPr bwMode="auto">
          <a:xfrm>
            <a:off x="1212850" y="4019550"/>
            <a:ext cx="1085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000">
                <a:solidFill>
                  <a:srgbClr val="000000"/>
                </a:solidFill>
                <a:latin typeface="Times New Roman" charset="0"/>
                <a:cs typeface="MS PGothic" charset="0"/>
              </a:rPr>
              <a:t>Ghi-bê-a</a:t>
            </a:r>
            <a:endParaRPr lang="en-US" sz="2000" b="1">
              <a:solidFill>
                <a:srgbClr val="000000"/>
              </a:solidFill>
              <a:latin typeface="Times New Roman" charset="0"/>
              <a:cs typeface="MS PGothic" charset="0"/>
            </a:endParaRPr>
          </a:p>
        </p:txBody>
      </p:sp>
      <p:sp>
        <p:nvSpPr>
          <p:cNvPr id="39968" name="Text Box 32"/>
          <p:cNvSpPr txBox="1">
            <a:spLocks noChangeArrowheads="1"/>
          </p:cNvSpPr>
          <p:nvPr/>
        </p:nvSpPr>
        <p:spPr bwMode="auto">
          <a:xfrm>
            <a:off x="1647825" y="4400550"/>
            <a:ext cx="2166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latin typeface="Times New Roman" charset="0"/>
                <a:cs typeface="MS PGothic" charset="0"/>
              </a:rPr>
              <a:t>Giết người (19-20)</a:t>
            </a:r>
          </a:p>
        </p:txBody>
      </p:sp>
      <p:sp>
        <p:nvSpPr>
          <p:cNvPr id="39969" name="Text Box 33"/>
          <p:cNvSpPr txBox="1">
            <a:spLocks noChangeArrowheads="1"/>
          </p:cNvSpPr>
          <p:nvPr/>
        </p:nvSpPr>
        <p:spPr bwMode="auto">
          <a:xfrm>
            <a:off x="3978275" y="2724150"/>
            <a:ext cx="2105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latin typeface="Times New Roman" charset="0"/>
                <a:cs typeface="MS PGothic" charset="0"/>
              </a:rPr>
              <a:t>Bô-ô</a:t>
            </a:r>
          </a:p>
          <a:p>
            <a:pPr algn="l" eaLnBrk="1" hangingPunct="1">
              <a:spcBef>
                <a:spcPct val="20000"/>
              </a:spcBef>
            </a:pPr>
            <a:r>
              <a:rPr lang="en-US" sz="2000" b="1">
                <a:solidFill>
                  <a:srgbClr val="000000"/>
                </a:solidFill>
                <a:latin typeface="Times New Roman" charset="0"/>
                <a:cs typeface="MS PGothic" charset="0"/>
              </a:rPr>
              <a:t>Người Bết-lê-hem</a:t>
            </a:r>
          </a:p>
        </p:txBody>
      </p:sp>
      <p:sp>
        <p:nvSpPr>
          <p:cNvPr id="39970" name="Text Box 34"/>
          <p:cNvSpPr txBox="1">
            <a:spLocks noChangeArrowheads="1"/>
          </p:cNvSpPr>
          <p:nvPr/>
        </p:nvSpPr>
        <p:spPr bwMode="auto">
          <a:xfrm>
            <a:off x="5937250" y="4705350"/>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latin typeface="Times New Roman" charset="0"/>
                <a:cs typeface="MS PGothic" charset="0"/>
              </a:rPr>
              <a:t>Sau-lơ</a:t>
            </a:r>
          </a:p>
        </p:txBody>
      </p:sp>
      <p:sp>
        <p:nvSpPr>
          <p:cNvPr id="39971" name="Text Box 35"/>
          <p:cNvSpPr txBox="1">
            <a:spLocks noChangeArrowheads="1"/>
          </p:cNvSpPr>
          <p:nvPr/>
        </p:nvSpPr>
        <p:spPr bwMode="auto">
          <a:xfrm>
            <a:off x="5915025" y="2571750"/>
            <a:ext cx="86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pPr>
            <a:r>
              <a:rPr lang="en-US" sz="2000" b="1">
                <a:solidFill>
                  <a:srgbClr val="000000"/>
                </a:solidFill>
                <a:latin typeface="Times New Roman" charset="0"/>
                <a:cs typeface="MS PGothic" charset="0"/>
              </a:rPr>
              <a:t>Đa-vít</a:t>
            </a:r>
          </a:p>
        </p:txBody>
      </p:sp>
      <p:grpSp>
        <p:nvGrpSpPr>
          <p:cNvPr id="2" name="Group 36"/>
          <p:cNvGrpSpPr>
            <a:grpSpLocks/>
          </p:cNvGrpSpPr>
          <p:nvPr/>
        </p:nvGrpSpPr>
        <p:grpSpPr bwMode="auto">
          <a:xfrm>
            <a:off x="5610225" y="5105400"/>
            <a:ext cx="1552575" cy="823913"/>
            <a:chOff x="3456" y="3456"/>
            <a:chExt cx="816" cy="519"/>
          </a:xfrm>
        </p:grpSpPr>
        <p:sp>
          <p:nvSpPr>
            <p:cNvPr id="235543"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p>
              <a:pPr>
                <a:spcBef>
                  <a:spcPct val="20000"/>
                </a:spcBef>
              </a:pPr>
              <a:endParaRPr lang="en-US" sz="2400">
                <a:solidFill>
                  <a:srgbClr val="000000"/>
                </a:solidFill>
                <a:latin typeface="Times New Roman" charset="0"/>
                <a:cs typeface="MS PGothic" charset="0"/>
              </a:endParaRPr>
            </a:p>
          </p:txBody>
        </p:sp>
        <p:sp>
          <p:nvSpPr>
            <p:cNvPr id="235544"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a:noFill/>
                </a14:hiddenFill>
              </a:ext>
            </a:extLst>
          </p:spPr>
          <p:txBody>
            <a:bodyPr/>
            <a:lstStyle/>
            <a:p>
              <a:endParaRPr lang="en-US"/>
            </a:p>
          </p:txBody>
        </p:sp>
        <p:sp>
          <p:nvSpPr>
            <p:cNvPr id="235545"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a:noFill/>
                </a14:hiddenFill>
              </a:ext>
            </a:extLst>
          </p:spPr>
          <p:txBody>
            <a:bodyPr/>
            <a:lstStyle/>
            <a:p>
              <a:endParaRPr lang="en-US"/>
            </a:p>
          </p:txBody>
        </p:sp>
        <p:sp>
          <p:nvSpPr>
            <p:cNvPr id="235546"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a:spcBef>
                  <a:spcPct val="20000"/>
                </a:spcBef>
              </a:pPr>
              <a:endParaRPr lang="en-US" sz="2400">
                <a:solidFill>
                  <a:srgbClr val="000000"/>
                </a:solidFill>
                <a:latin typeface="Times New Roman" charset="0"/>
                <a:cs typeface="MS PGothic" charset="0"/>
              </a:endParaRPr>
            </a:p>
          </p:txBody>
        </p:sp>
        <p:sp>
          <p:nvSpPr>
            <p:cNvPr id="235547"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p>
              <a:pPr eaLnBrk="0" hangingPunct="0"/>
              <a:r>
                <a:rPr lang="en-US" sz="1400" b="1">
                  <a:solidFill>
                    <a:srgbClr val="000000"/>
                  </a:solidFill>
                  <a:latin typeface="Times New Roman" charset="0"/>
                  <a:cs typeface="MS PGothic" charset="0"/>
                </a:rPr>
                <a:t>Th</a:t>
              </a:r>
              <a:r>
                <a:rPr lang="en-US" sz="1400" b="1">
                  <a:solidFill>
                    <a:srgbClr val="000000"/>
                  </a:solidFill>
                  <a:cs typeface="MS PGothic" charset="0"/>
                </a:rPr>
                <a:t>à</a:t>
              </a:r>
              <a:r>
                <a:rPr lang="en-US" sz="1400" b="1">
                  <a:solidFill>
                    <a:srgbClr val="000000"/>
                  </a:solidFill>
                  <a:latin typeface="Times New Roman" charset="0"/>
                  <a:cs typeface="MS PGothic" charset="0"/>
                </a:rPr>
                <a:t>nh lập chế độ quan chủ</a:t>
              </a:r>
              <a:endParaRPr lang="en-US" sz="2400" b="1">
                <a:solidFill>
                  <a:srgbClr val="000000"/>
                </a:solidFill>
                <a:latin typeface="Times New Roman" charset="0"/>
                <a:cs typeface="MS PGothic" charset="0"/>
              </a:endParaRPr>
            </a:p>
          </p:txBody>
        </p:sp>
        <p:sp>
          <p:nvSpPr>
            <p:cNvPr id="235548"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cap="flat">
              <a:solidFill>
                <a:srgbClr val="000088"/>
              </a:solidFill>
              <a:prstDash val="solid"/>
              <a:round/>
              <a:headEnd type="none" w="lg" len="sm"/>
              <a:tailEnd type="none" w="lg" len="sm"/>
            </a:ln>
          </p:spPr>
          <p:txBody>
            <a:bodyPr/>
            <a:lstStyle/>
            <a:p>
              <a:endParaRPr lang="en-US"/>
            </a:p>
          </p:txBody>
        </p:sp>
      </p:grpSp>
      <p:sp>
        <p:nvSpPr>
          <p:cNvPr id="235542" name="Text Box 37"/>
          <p:cNvSpPr txBox="1">
            <a:spLocks noChangeArrowheads="1"/>
          </p:cNvSpPr>
          <p:nvPr/>
        </p:nvSpPr>
        <p:spPr bwMode="auto">
          <a:xfrm>
            <a:off x="146050" y="6583363"/>
            <a:ext cx="8769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altLang="zh-CN" sz="1200">
                <a:solidFill>
                  <a:srgbClr val="000000"/>
                </a:solidFill>
                <a:latin typeface="Times" charset="0"/>
                <a:ea typeface="SimSun" charset="0"/>
                <a:cs typeface="SimSun" charset="0"/>
              </a:rPr>
              <a:t>Adapted from Thomas L. Constable, “A Theology of Joshua, Ruth, and Judges,” in </a:t>
            </a:r>
            <a:r>
              <a:rPr lang="en-US" altLang="zh-CN" sz="1200" i="1">
                <a:solidFill>
                  <a:srgbClr val="000000"/>
                </a:solidFill>
                <a:latin typeface="Times" charset="0"/>
                <a:ea typeface="SimSun" charset="0"/>
                <a:cs typeface="SimSun" charset="0"/>
              </a:rPr>
              <a:t>A Biblical Theology of the OT</a:t>
            </a:r>
            <a:r>
              <a:rPr lang="en-US" altLang="zh-CN" sz="1200">
                <a:solidFill>
                  <a:srgbClr val="000000"/>
                </a:solidFill>
                <a:latin typeface="Times" charset="0"/>
                <a:ea typeface="SimSun" charset="0"/>
                <a:cs typeface="SimSun" charset="0"/>
              </a:rPr>
              <a:t>, ed. Roy B. Zuck, 95-96, 117</a:t>
            </a:r>
            <a:endParaRPr lang="en-US" sz="1200">
              <a:solidFill>
                <a:srgbClr val="000000"/>
              </a:solidFill>
              <a:latin typeface="Times" charset="0"/>
              <a:cs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0"/>
                                        </p:tgtEl>
                                        <p:attrNameLst>
                                          <p:attrName>style.visibility</p:attrName>
                                        </p:attrNameLst>
                                      </p:cBhvr>
                                      <p:to>
                                        <p:strVal val="visible"/>
                                      </p:to>
                                    </p:set>
                                    <p:animEffect transition="in" filter="wipe(left)">
                                      <p:cBhvr>
                                        <p:cTn id="22" dur="500"/>
                                        <p:tgtEl>
                                          <p:spTgt spid="3996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9969"/>
                                        </p:tgtEl>
                                        <p:attrNameLst>
                                          <p:attrName>style.visibility</p:attrName>
                                        </p:attrNameLst>
                                      </p:cBhvr>
                                      <p:to>
                                        <p:strVal val="visible"/>
                                      </p:to>
                                    </p:set>
                                    <p:animEffect transition="in" filter="wipe(left)">
                                      <p:cBhvr>
                                        <p:cTn id="25" dur="500"/>
                                        <p:tgtEl>
                                          <p:spTgt spid="3996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9961"/>
                                        </p:tgtEl>
                                        <p:attrNameLst>
                                          <p:attrName>style.visibility</p:attrName>
                                        </p:attrNameLst>
                                      </p:cBhvr>
                                      <p:to>
                                        <p:strVal val="visible"/>
                                      </p:to>
                                    </p:set>
                                    <p:animEffect transition="in" filter="wipe(left)">
                                      <p:cBhvr>
                                        <p:cTn id="30" dur="500"/>
                                        <p:tgtEl>
                                          <p:spTgt spid="3996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9971"/>
                                        </p:tgtEl>
                                        <p:attrNameLst>
                                          <p:attrName>style.visibility</p:attrName>
                                        </p:attrNameLst>
                                      </p:cBhvr>
                                      <p:to>
                                        <p:strVal val="visible"/>
                                      </p:to>
                                    </p:set>
                                    <p:animEffect transition="in" filter="wipe(left)">
                                      <p:cBhvr>
                                        <p:cTn id="33" dur="500"/>
                                        <p:tgtEl>
                                          <p:spTgt spid="3997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9967"/>
                                        </p:tgtEl>
                                        <p:attrNameLst>
                                          <p:attrName>style.visibility</p:attrName>
                                        </p:attrNameLst>
                                      </p:cBhvr>
                                      <p:to>
                                        <p:strVal val="visible"/>
                                      </p:to>
                                    </p:set>
                                    <p:animEffect transition="in" filter="wipe(left)">
                                      <p:cBhvr>
                                        <p:cTn id="38" dur="500"/>
                                        <p:tgtEl>
                                          <p:spTgt spid="3996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9968"/>
                                        </p:tgtEl>
                                        <p:attrNameLst>
                                          <p:attrName>style.visibility</p:attrName>
                                        </p:attrNameLst>
                                      </p:cBhvr>
                                      <p:to>
                                        <p:strVal val="visible"/>
                                      </p:to>
                                    </p:set>
                                    <p:animEffect transition="in" filter="wipe(left)">
                                      <p:cBhvr>
                                        <p:cTn id="43" dur="500"/>
                                        <p:tgtEl>
                                          <p:spTgt spid="3996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2"/>
                                        </p:tgtEl>
                                        <p:attrNameLst>
                                          <p:attrName>style.visibility</p:attrName>
                                        </p:attrNameLst>
                                      </p:cBhvr>
                                      <p:to>
                                        <p:strVal val="visible"/>
                                      </p:to>
                                    </p:set>
                                    <p:animEffect transition="in" filter="wipe(left)">
                                      <p:cBhvr>
                                        <p:cTn id="48" dur="500"/>
                                        <p:tgtEl>
                                          <p:spTgt spid="3996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70"/>
                                        </p:tgtEl>
                                        <p:attrNameLst>
                                          <p:attrName>style.visibility</p:attrName>
                                        </p:attrNameLst>
                                      </p:cBhvr>
                                      <p:to>
                                        <p:strVal val="visible"/>
                                      </p:to>
                                    </p:set>
                                    <p:animEffect transition="in" filter="wipe(left)">
                                      <p:cBhvr>
                                        <p:cTn id="5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026" descr="Water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22325"/>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7"/>
          <p:cNvSpPr>
            <a:spLocks noGrp="1" noChangeArrowheads="1"/>
          </p:cNvSpPr>
          <p:nvPr>
            <p:ph type="title" idx="4294967295"/>
          </p:nvPr>
        </p:nvSpPr>
        <p:spPr>
          <a:xfrm>
            <a:off x="0" y="0"/>
            <a:ext cx="9144000" cy="792163"/>
          </a:xfrm>
          <a:solidFill>
            <a:schemeClr val="bg1"/>
          </a:solidFill>
        </p:spPr>
        <p:txBody>
          <a:bodyPr/>
          <a:lstStyle/>
          <a:p>
            <a:pPr eaLnBrk="1" hangingPunct="1"/>
            <a:r>
              <a:rPr lang="en-US" sz="3600">
                <a:latin typeface="Arial" charset="0"/>
              </a:rPr>
              <a:t>Hệ thống dẫn nước của Giê-ru-sa-lem</a:t>
            </a:r>
          </a:p>
        </p:txBody>
      </p:sp>
      <p:sp>
        <p:nvSpPr>
          <p:cNvPr id="52227"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215</a:t>
            </a:r>
            <a:endParaRPr lang="en-US" sz="1800"/>
          </a:p>
        </p:txBody>
      </p:sp>
      <p:sp>
        <p:nvSpPr>
          <p:cNvPr id="52228" name="Rectangle 1029"/>
          <p:cNvSpPr>
            <a:spLocks noChangeArrowheads="1"/>
          </p:cNvSpPr>
          <p:nvPr/>
        </p:nvSpPr>
        <p:spPr bwMode="auto">
          <a:xfrm>
            <a:off x="5715000" y="5867400"/>
            <a:ext cx="3424238"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Thủ đô mới</a:t>
            </a:r>
            <a:br>
              <a:rPr lang="en-US" sz="3200" b="1">
                <a:solidFill>
                  <a:schemeClr val="bg1"/>
                </a:solidFill>
              </a:rPr>
            </a:br>
            <a:r>
              <a:rPr lang="en-US" sz="2400" b="1">
                <a:solidFill>
                  <a:schemeClr val="bg1"/>
                </a:solidFill>
              </a:rPr>
              <a:t>(2 Sa 5)</a:t>
            </a:r>
            <a:endParaRPr lang="en-US" sz="3200">
              <a:solidFill>
                <a:schemeClr val="bg1"/>
              </a:solidFill>
            </a:endParaRPr>
          </a:p>
        </p:txBody>
      </p:sp>
      <p:sp>
        <p:nvSpPr>
          <p:cNvPr id="52229" name="Text Box 1030"/>
          <p:cNvSpPr txBox="1">
            <a:spLocks noChangeArrowheads="1"/>
          </p:cNvSpPr>
          <p:nvPr/>
        </p:nvSpPr>
        <p:spPr bwMode="auto">
          <a:xfrm>
            <a:off x="4803775" y="6064250"/>
            <a:ext cx="987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Gihon Spring</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II SAMUEL 6"/>
          <p:cNvPicPr>
            <a:picLocks noChangeAspect="1" noChangeArrowheads="1"/>
          </p:cNvPicPr>
          <p:nvPr/>
        </p:nvPicPr>
        <p:blipFill>
          <a:blip r:embed="rId2">
            <a:extLst>
              <a:ext uri="{28A0092B-C50C-407E-A947-70E740481C1C}">
                <a14:useLocalDpi xmlns:a14="http://schemas.microsoft.com/office/drawing/2010/main" val="0"/>
              </a:ext>
            </a:extLst>
          </a:blip>
          <a:srcRect l="1587" t="3319" r="3175" b="4863"/>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12"/>
          <p:cNvSpPr>
            <a:spLocks noGrp="1" noChangeArrowheads="1"/>
          </p:cNvSpPr>
          <p:nvPr>
            <p:ph type="title" idx="4294967295"/>
          </p:nvPr>
        </p:nvSpPr>
        <p:spPr>
          <a:xfrm>
            <a:off x="0" y="0"/>
            <a:ext cx="9144000" cy="946150"/>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en-US" sz="2800" b="1">
                <a:solidFill>
                  <a:srgbClr val="FFFF00"/>
                </a:solidFill>
                <a:latin typeface="Arial" charset="0"/>
              </a:rPr>
              <a:t>Vua Đa-vít rước Hòm Giao Ước về Giê-ru-sa-lem</a:t>
            </a:r>
            <a:br>
              <a:rPr lang="en-US" sz="2800" b="1">
                <a:solidFill>
                  <a:srgbClr val="FFFF00"/>
                </a:solidFill>
                <a:latin typeface="Arial" charset="0"/>
              </a:rPr>
            </a:br>
            <a:r>
              <a:rPr lang="en-US" sz="2800" b="1">
                <a:solidFill>
                  <a:srgbClr val="FFFF00"/>
                </a:solidFill>
                <a:latin typeface="Arial" charset="0"/>
              </a:rPr>
              <a:t> </a:t>
            </a:r>
            <a:r>
              <a:rPr lang="en-US" sz="2800" b="1" i="1">
                <a:solidFill>
                  <a:srgbClr val="FFFF00"/>
                </a:solidFill>
                <a:latin typeface="Arial" charset="0"/>
              </a:rPr>
              <a:t>(2 Sa 6:5-15)</a:t>
            </a:r>
          </a:p>
        </p:txBody>
      </p:sp>
      <p:sp>
        <p:nvSpPr>
          <p:cNvPr id="5325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a:solidFill>
                  <a:schemeClr val="bg1"/>
                </a:solidFill>
              </a:rPr>
              <a:t>Trung tâm thờ phượng mới</a:t>
            </a:r>
            <a:r>
              <a:rPr lang="en-US" sz="3200" b="1">
                <a:solidFill>
                  <a:schemeClr val="bg1"/>
                </a:solidFill>
              </a:rPr>
              <a:t/>
            </a:r>
            <a:br>
              <a:rPr lang="en-US" sz="3200" b="1">
                <a:solidFill>
                  <a:schemeClr val="bg1"/>
                </a:solidFill>
              </a:rPr>
            </a:br>
            <a:r>
              <a:rPr lang="en-US" sz="2400" b="1">
                <a:solidFill>
                  <a:schemeClr val="bg1"/>
                </a:solidFill>
              </a:rPr>
              <a:t>(2 Sam 6)</a:t>
            </a:r>
            <a:endParaRPr lang="en-US" sz="32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p:cNvSpPr txBox="1">
            <a:spLocks noChangeArrowheads="1"/>
          </p:cNvSpPr>
          <p:nvPr/>
        </p:nvSpPr>
        <p:spPr bwMode="auto">
          <a:xfrm>
            <a:off x="2667000" y="2286000"/>
            <a:ext cx="45275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chemeClr val="accent2"/>
                </a:solidFill>
              </a:rPr>
              <a:t>TỪ KHÓA:</a:t>
            </a:r>
          </a:p>
        </p:txBody>
      </p:sp>
      <p:sp>
        <p:nvSpPr>
          <p:cNvPr id="5427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39941" name="Text Box 5"/>
          <p:cNvSpPr txBox="1">
            <a:spLocks noChangeArrowheads="1"/>
          </p:cNvSpPr>
          <p:nvPr/>
        </p:nvSpPr>
        <p:spPr bwMode="auto">
          <a:xfrm>
            <a:off x="2667000" y="2986088"/>
            <a:ext cx="45275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a:solidFill>
                  <a:srgbClr val="D20E2F"/>
                </a:solidFill>
              </a:rPr>
              <a:t>GIAO ƯỚC</a:t>
            </a:r>
          </a:p>
        </p:txBody>
      </p:sp>
      <p:sp>
        <p:nvSpPr>
          <p:cNvPr id="54277" name="Rectangle 6"/>
          <p:cNvSpPr>
            <a:spLocks noGrp="1" noChangeArrowheads="1"/>
          </p:cNvSpPr>
          <p:nvPr>
            <p:ph type="title" idx="4294967295"/>
          </p:nvPr>
        </p:nvSpPr>
        <p:spPr>
          <a:xfrm>
            <a:off x="0" y="0"/>
            <a:ext cx="3048000" cy="457200"/>
          </a:xfrm>
        </p:spPr>
        <p:txBody>
          <a:bodyPr/>
          <a:lstStyle/>
          <a:p>
            <a:pPr algn="l" eaLnBrk="1" hangingPunct="1"/>
            <a:r>
              <a:rPr lang="en-US" sz="1800">
                <a:latin typeface="Arial" charset="0"/>
              </a:rPr>
              <a:t>KEY WORD</a:t>
            </a:r>
          </a:p>
        </p:txBody>
      </p:sp>
      <p:sp>
        <p:nvSpPr>
          <p:cNvPr id="5427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Triều đại mới</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55299" name="Rectangle 5"/>
          <p:cNvSpPr>
            <a:spLocks noGrp="1" noChangeArrowheads="1"/>
          </p:cNvSpPr>
          <p:nvPr>
            <p:ph type="title" idx="4294967295"/>
          </p:nvPr>
        </p:nvSpPr>
        <p:spPr>
          <a:xfrm rot="20997624">
            <a:off x="2286000" y="2286000"/>
            <a:ext cx="5791200" cy="823913"/>
          </a:xfrm>
          <a:noFill/>
        </p:spPr>
        <p:txBody>
          <a:bodyPr anchor="t">
            <a:spAutoFit/>
          </a:bodyPr>
          <a:lstStyle/>
          <a:p>
            <a:pPr algn="l" eaLnBrk="1" hangingPunct="1"/>
            <a:r>
              <a:rPr lang="en-US" sz="4800">
                <a:solidFill>
                  <a:schemeClr val="accent2"/>
                </a:solidFill>
                <a:latin typeface="Arial" charset="0"/>
              </a:rPr>
              <a:t>CÂU THEN CHỐT</a:t>
            </a:r>
          </a:p>
        </p:txBody>
      </p:sp>
      <p:sp>
        <p:nvSpPr>
          <p:cNvPr id="5530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Triều đại mới</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0"/>
            <a:ext cx="4698992" cy="1036638"/>
          </a:xfrm>
          <a:extLst/>
        </p:spPr>
        <p:txBody>
          <a:bodyPr/>
          <a:lstStyle/>
          <a:p>
            <a:pPr algn="l" eaLnBrk="1" hangingPunct="1">
              <a:defRPr/>
            </a:pPr>
            <a:r>
              <a:rPr lang="en-US" sz="4000" b="1" dirty="0">
                <a:solidFill>
                  <a:schemeClr val="bg1"/>
                </a:solidFill>
                <a:effectLst>
                  <a:glow rad="177800">
                    <a:schemeClr val="tx1"/>
                  </a:glow>
                </a:effectLst>
                <a:ea typeface="ＭＳ Ｐゴシック" charset="0"/>
                <a:cs typeface="Arial"/>
              </a:rPr>
              <a:t>CÂU THEN CHỐT: </a:t>
            </a:r>
            <a:r>
              <a:rPr lang="en-US" sz="4000" b="1" dirty="0" smtClean="0">
                <a:solidFill>
                  <a:schemeClr val="bg1"/>
                </a:solidFill>
                <a:effectLst>
                  <a:glow rad="177800">
                    <a:schemeClr val="tx1"/>
                  </a:glow>
                </a:effectLst>
                <a:latin typeface="Arial"/>
                <a:ea typeface="ＭＳ Ｐゴシック" charset="0"/>
                <a:cs typeface="Arial"/>
              </a:rPr>
              <a:t/>
            </a:r>
            <a:br>
              <a:rPr lang="en-US" sz="4000" b="1" dirty="0" smtClean="0">
                <a:solidFill>
                  <a:schemeClr val="bg1"/>
                </a:solidFill>
                <a:effectLst>
                  <a:glow rad="177800">
                    <a:schemeClr val="tx1"/>
                  </a:glow>
                </a:effectLst>
                <a:latin typeface="Arial"/>
                <a:ea typeface="ＭＳ Ｐゴシック" charset="0"/>
                <a:cs typeface="Arial"/>
              </a:rPr>
            </a:br>
            <a:r>
              <a:rPr lang="en-US" sz="4000" b="1" dirty="0" smtClean="0">
                <a:solidFill>
                  <a:schemeClr val="bg1"/>
                </a:solidFill>
                <a:effectLst>
                  <a:glow rad="177800">
                    <a:schemeClr val="tx1"/>
                  </a:glow>
                </a:effectLst>
                <a:latin typeface="Arial"/>
                <a:ea typeface="ＭＳ Ｐゴシック" charset="0"/>
                <a:cs typeface="Arial"/>
              </a:rPr>
              <a:t>2 Sa 7:12-13</a:t>
            </a:r>
            <a:endParaRPr lang="en-US" sz="4000" b="1" dirty="0">
              <a:solidFill>
                <a:schemeClr val="bg1"/>
              </a:solidFill>
              <a:effectLst>
                <a:glow rad="177800">
                  <a:schemeClr val="tx1"/>
                </a:glow>
              </a:effectLst>
              <a:latin typeface="Arial"/>
              <a:ea typeface="ＭＳ Ｐゴシック" charset="0"/>
              <a:cs typeface="Arial"/>
            </a:endParaRPr>
          </a:p>
        </p:txBody>
      </p:sp>
      <p:sp>
        <p:nvSpPr>
          <p:cNvPr id="242691"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FFFFFF"/>
                </a:solidFill>
              </a:rPr>
              <a:t>209</a:t>
            </a:r>
          </a:p>
        </p:txBody>
      </p:sp>
      <p:sp>
        <p:nvSpPr>
          <p:cNvPr id="46089" name="Rectangle 9"/>
          <p:cNvSpPr>
            <a:spLocks noChangeArrowheads="1"/>
          </p:cNvSpPr>
          <p:nvPr/>
        </p:nvSpPr>
        <p:spPr bwMode="auto">
          <a:xfrm>
            <a:off x="4572000" y="685800"/>
            <a:ext cx="4572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638" indent="-274638" algn="l">
              <a:spcBef>
                <a:spcPct val="20000"/>
              </a:spcBef>
              <a:defRPr/>
            </a:pP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Khi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các</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ngày</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ngươi</a:t>
            </a:r>
            <a:r>
              <a:rPr lang="en-US" sz="2800" b="1" dirty="0">
                <a:solidFill>
                  <a:srgbClr val="FFFFFF"/>
                </a:solidFill>
                <a:effectLst>
                  <a:glow rad="177800">
                    <a:srgbClr val="000000"/>
                  </a:glow>
                </a:effectLst>
              </a:rPr>
              <a:t> (David) </a:t>
            </a:r>
            <a:r>
              <a:rPr lang="en-US" sz="2800" b="1" dirty="0" err="1">
                <a:solidFill>
                  <a:srgbClr val="FFFFFF"/>
                </a:solidFill>
                <a:effectLst>
                  <a:glow rad="177800">
                    <a:srgbClr val="000000"/>
                  </a:glow>
                </a:effectLst>
              </a:rPr>
              <a:t>đã</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mãn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và</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ngươi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ngủ</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với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các</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tổ</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phụ</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ngươi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thì</a:t>
            </a:r>
            <a:r>
              <a:rPr lang="en-US" sz="2800" b="1" dirty="0">
                <a:solidFill>
                  <a:srgbClr val="FFFFFF"/>
                </a:solidFill>
                <a:effectLst>
                  <a:glow rad="177800">
                    <a:srgbClr val="000000"/>
                  </a:glow>
                </a:effectLst>
              </a:rPr>
              <a:t> ta </a:t>
            </a:r>
            <a:r>
              <a:rPr lang="en-US" sz="2800" b="1" dirty="0" err="1">
                <a:solidFill>
                  <a:srgbClr val="FFFFFF"/>
                </a:solidFill>
                <a:effectLst>
                  <a:glow rad="177800">
                    <a:srgbClr val="000000"/>
                  </a:glow>
                </a:effectLst>
              </a:rPr>
              <a:t>sẽ</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lập</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dòng</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giống</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ngươi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kế</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vị</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ngươi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là</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dòng</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giống</a:t>
            </a:r>
            <a:r>
              <a:rPr lang="en-US" sz="2800" b="1" dirty="0">
                <a:solidFill>
                  <a:srgbClr val="FFFFFF"/>
                </a:solidFill>
                <a:effectLst>
                  <a:glow rad="177800">
                    <a:srgbClr val="000000"/>
                  </a:glow>
                </a:effectLst>
              </a:rPr>
              <a:t> do </a:t>
            </a:r>
            <a:r>
              <a:rPr lang="en-US" sz="2800" b="1" dirty="0" err="1">
                <a:solidFill>
                  <a:srgbClr val="FFFFFF"/>
                </a:solidFill>
                <a:effectLst>
                  <a:glow rad="177800">
                    <a:srgbClr val="000000"/>
                  </a:glow>
                </a:effectLst>
              </a:rPr>
              <a:t>ngươi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sanh</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ra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và</a:t>
            </a:r>
            <a:r>
              <a:rPr lang="en-US" sz="2800" b="1" dirty="0">
                <a:solidFill>
                  <a:srgbClr val="FFFFFF"/>
                </a:solidFill>
                <a:effectLst>
                  <a:glow rad="177800">
                    <a:srgbClr val="000000"/>
                  </a:glow>
                </a:effectLst>
              </a:rPr>
              <a:t> ta </a:t>
            </a:r>
            <a:r>
              <a:rPr lang="en-US" sz="2800" b="1" dirty="0" err="1">
                <a:solidFill>
                  <a:srgbClr val="FFFFFF"/>
                </a:solidFill>
                <a:effectLst>
                  <a:glow rad="177800">
                    <a:srgbClr val="000000"/>
                  </a:glow>
                </a:effectLst>
              </a:rPr>
              <a:t>sẽ</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khiến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cho</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nước</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nó</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bền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vững</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Nó</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sẽ</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xây</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một</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đền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thờ</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cho</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danh</a:t>
            </a:r>
            <a:r>
              <a:rPr lang="en-US" sz="2800" b="1" dirty="0">
                <a:solidFill>
                  <a:srgbClr val="FFFFFF"/>
                </a:solidFill>
                <a:effectLst>
                  <a:glow rad="177800">
                    <a:srgbClr val="000000"/>
                  </a:glow>
                </a:effectLst>
              </a:rPr>
              <a:t> ta, </a:t>
            </a:r>
            <a:r>
              <a:rPr lang="en-US" sz="2800" b="1" dirty="0" err="1">
                <a:solidFill>
                  <a:srgbClr val="FFFFFF"/>
                </a:solidFill>
                <a:effectLst>
                  <a:glow rad="177800">
                    <a:srgbClr val="000000"/>
                  </a:glow>
                </a:effectLst>
              </a:rPr>
              <a:t>và</a:t>
            </a:r>
            <a:r>
              <a:rPr lang="en-US" sz="2800" b="1" dirty="0">
                <a:solidFill>
                  <a:srgbClr val="FFFFFF"/>
                </a:solidFill>
                <a:effectLst>
                  <a:glow rad="177800">
                    <a:srgbClr val="000000"/>
                  </a:glow>
                </a:effectLst>
              </a:rPr>
              <a:t> ta </a:t>
            </a:r>
            <a:r>
              <a:rPr lang="en-US" sz="2800" b="1" dirty="0" err="1">
                <a:solidFill>
                  <a:srgbClr val="FFFFFF"/>
                </a:solidFill>
                <a:effectLst>
                  <a:glow rad="177800">
                    <a:srgbClr val="000000"/>
                  </a:glow>
                </a:effectLst>
              </a:rPr>
              <a:t>sẽ</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khiến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cho</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ngôi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cùng</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nước</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nó</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bền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đỗ</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đời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đời</a:t>
            </a:r>
            <a:r>
              <a:rPr lang="en-US" sz="2800" b="1" dirty="0">
                <a:solidFill>
                  <a:srgbClr val="FFFFFF"/>
                </a:solidFill>
                <a:effectLst>
                  <a:glow rad="177800">
                    <a:srgbClr val="000000"/>
                  </a:glow>
                </a:effectLst>
              </a:rPr>
              <a:t>.”</a:t>
            </a:r>
            <a:endParaRPr lang="en-US" sz="3200" b="1" dirty="0">
              <a:solidFill>
                <a:srgbClr val="FFFFFF"/>
              </a:solidFill>
              <a:effectLst>
                <a:glow rad="177800">
                  <a:srgbClr val="000000"/>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457200" y="1143000"/>
            <a:ext cx="8229600" cy="4191000"/>
          </a:xfrm>
        </p:spPr>
        <p:txBody>
          <a:bodyPr/>
          <a:lstStyle/>
          <a:p>
            <a:pPr eaLnBrk="1" hangingPunct="1"/>
            <a:r>
              <a:rPr lang="en-US" sz="5400">
                <a:solidFill>
                  <a:srgbClr val="FFFF00"/>
                </a:solidFill>
                <a:latin typeface="Arial" charset="0"/>
              </a:rPr>
              <a:t>GIAO ƯỚC NHÂN TỪ ĐỐI VỚI </a:t>
            </a:r>
            <a:br>
              <a:rPr lang="en-US" sz="5400">
                <a:solidFill>
                  <a:srgbClr val="FFFF00"/>
                </a:solidFill>
                <a:latin typeface="Arial" charset="0"/>
              </a:rPr>
            </a:br>
            <a:r>
              <a:rPr lang="en-US" sz="5400">
                <a:solidFill>
                  <a:srgbClr val="FFFF00"/>
                </a:solidFill>
                <a:latin typeface="Arial" charset="0"/>
              </a:rPr>
              <a:t>TRIỀU ĐẠI </a:t>
            </a:r>
            <a:br>
              <a:rPr lang="en-US" sz="5400">
                <a:solidFill>
                  <a:srgbClr val="FFFF00"/>
                </a:solidFill>
                <a:latin typeface="Arial" charset="0"/>
              </a:rPr>
            </a:br>
            <a:r>
              <a:rPr lang="en-US" sz="5400">
                <a:solidFill>
                  <a:srgbClr val="FFFF00"/>
                </a:solidFill>
                <a:latin typeface="Arial" charset="0"/>
              </a:rPr>
              <a:t>NHÀ ĐA-VÍT</a:t>
            </a:r>
          </a:p>
        </p:txBody>
      </p:sp>
      <p:sp>
        <p:nvSpPr>
          <p:cNvPr id="56322" name="Text Box 5"/>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74773" name="Rectangle 21"/>
          <p:cNvSpPr>
            <a:spLocks noGrp="1" noChangeArrowheads="1"/>
          </p:cNvSpPr>
          <p:nvPr>
            <p:ph type="title" idx="4294967295"/>
          </p:nvPr>
        </p:nvSpPr>
        <p:spPr>
          <a:xfrm>
            <a:off x="1981200" y="1219200"/>
            <a:ext cx="4876800" cy="641350"/>
          </a:xfrm>
          <a:gradFill rotWithShape="0">
            <a:gsLst>
              <a:gs pos="0">
                <a:srgbClr val="000047"/>
              </a:gs>
              <a:gs pos="100000">
                <a:srgbClr val="000099"/>
              </a:gs>
            </a:gsLst>
            <a:lin ang="5400000" scaled="1"/>
          </a:gra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chemeClr val="bg1"/>
                </a:solidFill>
                <a:effectLst>
                  <a:outerShdw blurRad="38100" dist="38100" dir="2700000" algn="tl">
                    <a:srgbClr val="000000"/>
                  </a:outerShdw>
                </a:effectLst>
                <a:latin typeface="Times New Roman" charset="0"/>
                <a:cs typeface="+mj-cs"/>
              </a:rPr>
              <a:t>Giao ước của lời hứa</a:t>
            </a:r>
          </a:p>
        </p:txBody>
      </p:sp>
      <p:sp>
        <p:nvSpPr>
          <p:cNvPr id="74756" name="Text Box 4"/>
          <p:cNvSpPr txBox="1">
            <a:spLocks noChangeArrowheads="1"/>
          </p:cNvSpPr>
          <p:nvPr/>
        </p:nvSpPr>
        <p:spPr bwMode="auto">
          <a:xfrm>
            <a:off x="1447800" y="3505200"/>
            <a:ext cx="6096000" cy="8842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800" b="1" smtClean="0">
                <a:solidFill>
                  <a:schemeClr val="bg1"/>
                </a:solidFill>
                <a:effectLst>
                  <a:outerShdw blurRad="38100" dist="38100" dir="2700000" algn="tl">
                    <a:srgbClr val="000000"/>
                  </a:outerShdw>
                </a:effectLst>
                <a:latin typeface="Times New Roman" charset="0"/>
                <a:cs typeface="+mn-cs"/>
              </a:rPr>
              <a:t>Những giao ước mang tính hành chính </a:t>
            </a:r>
            <a:r>
              <a:rPr lang="en-US" sz="2400" b="1" i="1" smtClean="0">
                <a:solidFill>
                  <a:schemeClr val="bg1"/>
                </a:solidFill>
                <a:effectLst>
                  <a:outerShdw blurRad="38100" dist="38100" dir="2700000" algn="tl">
                    <a:srgbClr val="000000"/>
                  </a:outerShdw>
                </a:effectLst>
                <a:latin typeface="Times New Roman" charset="0"/>
                <a:cs typeface="+mn-cs"/>
              </a:rPr>
              <a:t>Làm thế nào kinh nghiệm phước lành</a:t>
            </a:r>
          </a:p>
        </p:txBody>
      </p:sp>
      <p:sp>
        <p:nvSpPr>
          <p:cNvPr id="74757" name="AutoShape 5"/>
          <p:cNvSpPr>
            <a:spLocks noChangeArrowheads="1"/>
          </p:cNvSpPr>
          <p:nvPr/>
        </p:nvSpPr>
        <p:spPr bwMode="auto">
          <a:xfrm>
            <a:off x="533400" y="9906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dist="68392" dir="1308085" algn="ctr" rotWithShape="0">
              <a:srgbClr val="FFFF00"/>
            </a:outerShdw>
          </a:effectLst>
        </p:spPr>
        <p:txBody>
          <a:bodyPr wrap="none" anchor="ctr"/>
          <a:lstStyle/>
          <a:p>
            <a:pPr>
              <a:defRPr/>
            </a:pPr>
            <a:endParaRPr lang="en-US">
              <a:latin typeface="Arial" pitchFamily="34" charset="0"/>
              <a:ea typeface="+mn-ea"/>
              <a:cs typeface="+mn-cs"/>
            </a:endParaRPr>
          </a:p>
        </p:txBody>
      </p:sp>
      <p:sp>
        <p:nvSpPr>
          <p:cNvPr id="74758" name="AutoShape 6"/>
          <p:cNvSpPr>
            <a:spLocks noChangeArrowheads="1"/>
          </p:cNvSpPr>
          <p:nvPr/>
        </p:nvSpPr>
        <p:spPr bwMode="auto">
          <a:xfrm>
            <a:off x="7696200" y="8382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dist="68392" dir="1308085" algn="ctr" rotWithShape="0">
              <a:srgbClr val="FFFF00"/>
            </a:outerShdw>
          </a:effectLst>
        </p:spPr>
        <p:txBody>
          <a:bodyPr wrap="none" anchor="ctr"/>
          <a:lstStyle/>
          <a:p>
            <a:pPr>
              <a:defRPr/>
            </a:pPr>
            <a:endParaRPr lang="en-US">
              <a:latin typeface="Arial" pitchFamily="34" charset="0"/>
              <a:ea typeface="+mn-ea"/>
              <a:cs typeface="+mn-cs"/>
            </a:endParaRPr>
          </a:p>
        </p:txBody>
      </p:sp>
      <p:sp>
        <p:nvSpPr>
          <p:cNvPr id="74759" name="Text Box 7"/>
          <p:cNvSpPr txBox="1">
            <a:spLocks noChangeArrowheads="1"/>
          </p:cNvSpPr>
          <p:nvPr/>
        </p:nvSpPr>
        <p:spPr bwMode="auto">
          <a:xfrm>
            <a:off x="152400" y="2543175"/>
            <a:ext cx="3124200" cy="579438"/>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chemeClr val="bg1"/>
                </a:solidFill>
                <a:effectLst>
                  <a:outerShdw blurRad="38100" dist="38100" dir="2700000" algn="tl">
                    <a:srgbClr val="000000"/>
                  </a:outerShdw>
                </a:effectLst>
                <a:latin typeface="Times New Roman" charset="0"/>
                <a:cs typeface="+mn-cs"/>
              </a:rPr>
              <a:t>G.U. Áp-ra-ham</a:t>
            </a:r>
          </a:p>
        </p:txBody>
      </p:sp>
      <p:sp>
        <p:nvSpPr>
          <p:cNvPr id="74760" name="Text Box 8"/>
          <p:cNvSpPr txBox="1">
            <a:spLocks noChangeArrowheads="1"/>
          </p:cNvSpPr>
          <p:nvPr/>
        </p:nvSpPr>
        <p:spPr bwMode="auto">
          <a:xfrm>
            <a:off x="5657850" y="2559050"/>
            <a:ext cx="3105150" cy="579438"/>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chemeClr val="bg1"/>
                </a:solidFill>
                <a:effectLst>
                  <a:outerShdw blurRad="38100" dist="38100" dir="2700000" algn="tl">
                    <a:srgbClr val="000000"/>
                  </a:outerShdw>
                </a:effectLst>
                <a:latin typeface="Times New Roman" charset="0"/>
                <a:cs typeface="+mn-cs"/>
              </a:rPr>
              <a:t>G.U. Đa-vít</a:t>
            </a:r>
          </a:p>
        </p:txBody>
      </p:sp>
      <p:sp>
        <p:nvSpPr>
          <p:cNvPr id="74761" name="Text Box 9"/>
          <p:cNvSpPr txBox="1">
            <a:spLocks noChangeArrowheads="1"/>
          </p:cNvSpPr>
          <p:nvPr/>
        </p:nvSpPr>
        <p:spPr bwMode="auto">
          <a:xfrm>
            <a:off x="76200" y="5041900"/>
            <a:ext cx="4029075" cy="186055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chemeClr val="bg1"/>
                </a:solidFill>
                <a:effectLst>
                  <a:outerShdw blurRad="38100" dist="38100" dir="2700000" algn="tl">
                    <a:srgbClr val="000000"/>
                  </a:outerShdw>
                </a:effectLst>
                <a:latin typeface="Times New Roman" charset="0"/>
                <a:cs typeface="+mn-cs"/>
              </a:rPr>
              <a:t>G.U. Môi-se</a:t>
            </a:r>
            <a:r>
              <a:rPr lang="en-US" sz="3600" b="1" smtClean="0">
                <a:solidFill>
                  <a:schemeClr val="bg1"/>
                </a:solidFill>
                <a:effectLst>
                  <a:outerShdw blurRad="38100" dist="38100" dir="2700000" algn="tl">
                    <a:srgbClr val="000000"/>
                  </a:outerShdw>
                </a:effectLst>
                <a:latin typeface="Times New Roman" charset="0"/>
                <a:cs typeface="+mn-cs"/>
              </a:rPr>
              <a:t>          </a:t>
            </a:r>
          </a:p>
          <a:p>
            <a:pPr eaLnBrk="1" hangingPunct="1">
              <a:spcBef>
                <a:spcPct val="50000"/>
              </a:spcBef>
              <a:defRPr/>
            </a:pPr>
            <a:r>
              <a:rPr lang="en-US" sz="3200" b="1" i="1" smtClean="0">
                <a:solidFill>
                  <a:schemeClr val="bg1"/>
                </a:solidFill>
                <a:effectLst>
                  <a:outerShdw blurRad="38100" dist="38100" dir="2700000" algn="tl">
                    <a:srgbClr val="000000"/>
                  </a:outerShdw>
                </a:effectLst>
                <a:latin typeface="Times New Roman" charset="0"/>
                <a:cs typeface="+mn-cs"/>
              </a:rPr>
              <a:t>Về sự vâng lời của Israel</a:t>
            </a:r>
          </a:p>
        </p:txBody>
      </p:sp>
      <p:sp>
        <p:nvSpPr>
          <p:cNvPr id="74762" name="Text Box 10"/>
          <p:cNvSpPr txBox="1">
            <a:spLocks noChangeArrowheads="1"/>
          </p:cNvSpPr>
          <p:nvPr/>
        </p:nvSpPr>
        <p:spPr bwMode="auto">
          <a:xfrm>
            <a:off x="4800600" y="5041900"/>
            <a:ext cx="4200525" cy="186055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chemeClr val="bg1"/>
                </a:solidFill>
                <a:effectLst>
                  <a:outerShdw blurRad="38100" dist="38100" dir="2700000" algn="tl">
                    <a:srgbClr val="000000"/>
                  </a:outerShdw>
                </a:effectLst>
                <a:latin typeface="Times New Roman" charset="0"/>
                <a:cs typeface="+mn-cs"/>
              </a:rPr>
              <a:t>G.U. Mới</a:t>
            </a:r>
            <a:r>
              <a:rPr lang="en-US" sz="3600" b="1" smtClean="0">
                <a:solidFill>
                  <a:schemeClr val="bg1"/>
                </a:solidFill>
                <a:effectLst>
                  <a:outerShdw blurRad="38100" dist="38100" dir="2700000" algn="tl">
                    <a:srgbClr val="000000"/>
                  </a:outerShdw>
                </a:effectLst>
                <a:latin typeface="Times New Roman" charset="0"/>
                <a:cs typeface="+mn-cs"/>
              </a:rPr>
              <a:t> </a:t>
            </a:r>
          </a:p>
          <a:p>
            <a:pPr eaLnBrk="1" hangingPunct="1">
              <a:spcBef>
                <a:spcPct val="50000"/>
              </a:spcBef>
              <a:defRPr/>
            </a:pPr>
            <a:r>
              <a:rPr lang="en-US" sz="3200" b="1" i="1" smtClean="0">
                <a:solidFill>
                  <a:schemeClr val="bg1"/>
                </a:solidFill>
                <a:effectLst>
                  <a:outerShdw blurRad="38100" dist="38100" dir="2700000" algn="tl">
                    <a:srgbClr val="000000"/>
                  </a:outerShdw>
                </a:effectLst>
                <a:latin typeface="Times New Roman" charset="0"/>
                <a:cs typeface="+mn-cs"/>
              </a:rPr>
              <a:t>Sự vâng lời  dưới quyền Đấng Mê-si-a</a:t>
            </a:r>
          </a:p>
        </p:txBody>
      </p:sp>
      <p:sp>
        <p:nvSpPr>
          <p:cNvPr id="74763" name="Text Box 11"/>
          <p:cNvSpPr txBox="1">
            <a:spLocks noChangeArrowheads="1"/>
          </p:cNvSpPr>
          <p:nvPr/>
        </p:nvSpPr>
        <p:spPr bwMode="auto">
          <a:xfrm>
            <a:off x="1143000" y="533400"/>
            <a:ext cx="67056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Walt Russell, </a:t>
            </a:r>
            <a:r>
              <a:rPr lang="en-US" sz="2800" b="1" u="sng">
                <a:solidFill>
                  <a:schemeClr val="bg1"/>
                </a:solidFill>
                <a:latin typeface="Times New Roman" pitchFamily="18" charset="0"/>
                <a:ea typeface="+mn-ea"/>
                <a:cs typeface="+mn-cs"/>
              </a:rPr>
              <a:t>Playing with Fire</a:t>
            </a:r>
            <a:r>
              <a:rPr lang="en-US" sz="2800" b="1">
                <a:solidFill>
                  <a:schemeClr val="bg1"/>
                </a:solidFill>
                <a:latin typeface="Times New Roman" pitchFamily="18" charset="0"/>
                <a:ea typeface="+mn-ea"/>
                <a:cs typeface="+mn-cs"/>
              </a:rPr>
              <a:t>, p. 121</a:t>
            </a:r>
          </a:p>
        </p:txBody>
      </p:sp>
      <p:grpSp>
        <p:nvGrpSpPr>
          <p:cNvPr id="2" name="Group 12"/>
          <p:cNvGrpSpPr>
            <a:grpSpLocks/>
          </p:cNvGrpSpPr>
          <p:nvPr/>
        </p:nvGrpSpPr>
        <p:grpSpPr bwMode="auto">
          <a:xfrm>
            <a:off x="228600" y="7620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dist="91581" dir="3378596" algn="ctr" rotWithShape="0">
                <a:srgbClr val="FFFF00"/>
              </a:outerShdw>
            </a:effectLst>
          </p:spPr>
          <p:txBody>
            <a:bodyPr wrap="none" anchor="ctr"/>
            <a:lstStyle/>
            <a:p>
              <a:pPr>
                <a:defRPr/>
              </a:pPr>
              <a:endParaRPr lang="en-US">
                <a:latin typeface="Arial" pitchFamily="34" charset="0"/>
                <a:ea typeface="+mn-ea"/>
                <a:cs typeface="+mn-cs"/>
              </a:endParaRPr>
            </a:p>
          </p:txBody>
        </p:sp>
        <p:sp>
          <p:nvSpPr>
            <p:cNvPr id="57363" name="Text Box 14"/>
            <p:cNvSpPr txBox="1">
              <a:spLocks noChangeArrowheads="1"/>
            </p:cNvSpPr>
            <p:nvPr/>
          </p:nvSpPr>
          <p:spPr bwMode="auto">
            <a:xfrm>
              <a:off x="528" y="221"/>
              <a:ext cx="4540" cy="519"/>
            </a:xfrm>
            <a:prstGeom prst="rect">
              <a:avLst/>
            </a:prstGeom>
            <a:noFill/>
            <a:ln>
              <a:noFill/>
            </a:ln>
            <a:effectLst>
              <a:outerShdw dist="9158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800" b="1">
                  <a:solidFill>
                    <a:schemeClr val="bg1"/>
                  </a:solidFill>
                  <a:latin typeface="Times New Roman" charset="0"/>
                </a:rPr>
                <a:t>PHƯỚC LÀNH</a:t>
              </a:r>
            </a:p>
          </p:txBody>
        </p:sp>
      </p:grpSp>
      <p:grpSp>
        <p:nvGrpSpPr>
          <p:cNvPr id="3" name="Group 15"/>
          <p:cNvGrpSpPr>
            <a:grpSpLocks/>
          </p:cNvGrpSpPr>
          <p:nvPr/>
        </p:nvGrpSpPr>
        <p:grpSpPr bwMode="auto">
          <a:xfrm>
            <a:off x="2895600" y="4572000"/>
            <a:ext cx="3200400" cy="838200"/>
            <a:chOff x="1824" y="3072"/>
            <a:chExt cx="2016" cy="528"/>
          </a:xfrm>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adFill rotWithShape="0">
              <a:gsLst>
                <a:gs pos="0">
                  <a:srgbClr val="B3B3FF"/>
                </a:gs>
                <a:gs pos="100000">
                  <a:srgbClr val="B3B3FF">
                    <a:gamma/>
                    <a:shade val="46275"/>
                    <a:invGamma/>
                  </a:srgbClr>
                </a:gs>
              </a:gsLst>
              <a:lin ang="5400000" scaled="1"/>
            </a:gradFill>
            <a:ln w="9525">
              <a:solidFill>
                <a:schemeClr val="tx1"/>
              </a:solidFill>
              <a:miter lim="800000"/>
              <a:headEnd/>
              <a:tailEnd/>
            </a:ln>
            <a:effectLst>
              <a:outerShdw dist="35921" dir="2700000" algn="ctr" rotWithShape="0">
                <a:schemeClr val="bg1"/>
              </a:outerShdw>
            </a:effectLst>
          </p:spPr>
          <p:txBody>
            <a:bodyPr wrap="none" anchor="ctr"/>
            <a:lstStyle/>
            <a:p>
              <a:pPr>
                <a:defRPr/>
              </a:pPr>
              <a:endParaRPr lang="en-US">
                <a:latin typeface="Arial" pitchFamily="34" charset="0"/>
                <a:ea typeface="+mn-ea"/>
                <a:cs typeface="+mn-cs"/>
              </a:endParaRPr>
            </a:p>
          </p:txBody>
        </p:sp>
        <p:sp>
          <p:nvSpPr>
            <p:cNvPr id="57361" name="Text Box 17"/>
            <p:cNvSpPr txBox="1">
              <a:spLocks noChangeArrowheads="1"/>
            </p:cNvSpPr>
            <p:nvPr/>
          </p:nvSpPr>
          <p:spPr bwMode="auto">
            <a:xfrm>
              <a:off x="1824" y="3172"/>
              <a:ext cx="2016"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bg1"/>
                  </a:solidFill>
                  <a:latin typeface="Times New Roman" charset="0"/>
                </a:rPr>
                <a:t>Được làm trội lên</a:t>
              </a:r>
            </a:p>
          </p:txBody>
        </p:sp>
      </p:grpSp>
      <p:grpSp>
        <p:nvGrpSpPr>
          <p:cNvPr id="4" name="Group 18"/>
          <p:cNvGrpSpPr>
            <a:grpSpLocks/>
          </p:cNvGrpSpPr>
          <p:nvPr/>
        </p:nvGrpSpPr>
        <p:grpSpPr bwMode="auto">
          <a:xfrm>
            <a:off x="3200400" y="199707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dist="35921" dir="2700000" algn="ctr" rotWithShape="0">
                <a:schemeClr val="bg1"/>
              </a:outerShdw>
            </a:effectLst>
          </p:spPr>
          <p:txBody>
            <a:bodyPr wrap="none" anchor="ctr"/>
            <a:lstStyle/>
            <a:p>
              <a:pPr>
                <a:defRPr/>
              </a:pPr>
              <a:endParaRPr lang="en-US">
                <a:latin typeface="Arial" pitchFamily="34" charset="0"/>
                <a:ea typeface="+mn-ea"/>
                <a:cs typeface="+mn-cs"/>
              </a:endParaRPr>
            </a:p>
          </p:txBody>
        </p:sp>
        <p:sp>
          <p:nvSpPr>
            <p:cNvPr id="57359" name="Text Box 20"/>
            <p:cNvSpPr txBox="1">
              <a:spLocks noChangeArrowheads="1"/>
            </p:cNvSpPr>
            <p:nvPr/>
          </p:nvSpPr>
          <p:spPr bwMode="auto">
            <a:xfrm>
              <a:off x="2400" y="1732"/>
              <a:ext cx="1392"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b="1">
                  <a:solidFill>
                    <a:schemeClr val="bg1"/>
                  </a:solidFill>
                  <a:latin typeface="Times New Roman" charset="0"/>
                </a:rPr>
                <a:t>Được mở rộng</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142339" name="Rectangle 3"/>
          <p:cNvSpPr>
            <a:spLocks noGrp="1" noChangeArrowheads="1"/>
          </p:cNvSpPr>
          <p:nvPr>
            <p:ph type="title" idx="4294967295"/>
          </p:nvPr>
        </p:nvSpPr>
        <p:spPr>
          <a:xfrm>
            <a:off x="1981200" y="1219200"/>
            <a:ext cx="4876800" cy="641350"/>
          </a:xfrm>
          <a:gradFill rotWithShape="0">
            <a:gsLst>
              <a:gs pos="0">
                <a:srgbClr val="000099">
                  <a:gamma/>
                  <a:shade val="46275"/>
                  <a:invGamma/>
                </a:srgbClr>
              </a:gs>
              <a:gs pos="100000">
                <a:srgbClr val="000099"/>
              </a:gs>
            </a:gsLst>
            <a:lin ang="5400000" scaled="1"/>
          </a:gradFill>
        </p:spPr>
        <p:txBody>
          <a:bodyPr anchor="t">
            <a:spAutoFit/>
          </a:bodyPr>
          <a:lstStyle/>
          <a:p>
            <a:pPr eaLnBrk="1" hangingPunct="1">
              <a:spcBef>
                <a:spcPct val="50000"/>
              </a:spcBef>
              <a:defRPr/>
            </a:pPr>
            <a:r>
              <a:rPr lang="en-US" sz="3600" b="1">
                <a:solidFill>
                  <a:srgbClr val="969696"/>
                </a:solidFill>
                <a:effectLst>
                  <a:outerShdw blurRad="38100" dist="38100" dir="2700000" algn="tl">
                    <a:srgbClr val="000000"/>
                  </a:outerShdw>
                </a:effectLst>
                <a:latin typeface="Times New Roman" charset="0"/>
                <a:cs typeface="+mj-cs"/>
              </a:rPr>
              <a:t>Giao ước của lời hứa</a:t>
            </a:r>
          </a:p>
        </p:txBody>
      </p:sp>
      <p:sp>
        <p:nvSpPr>
          <p:cNvPr id="142340" name="Text Box 4"/>
          <p:cNvSpPr txBox="1">
            <a:spLocks noChangeArrowheads="1"/>
          </p:cNvSpPr>
          <p:nvPr/>
        </p:nvSpPr>
        <p:spPr bwMode="auto">
          <a:xfrm>
            <a:off x="1447800" y="3505200"/>
            <a:ext cx="6096000" cy="884238"/>
          </a:xfrm>
          <a:prstGeom prst="rect">
            <a:avLst/>
          </a:prstGeom>
          <a:gradFill rotWithShape="1">
            <a:gsLst>
              <a:gs pos="0">
                <a:srgbClr val="0000E6"/>
              </a:gs>
              <a:gs pos="100000">
                <a:srgbClr val="0000E6">
                  <a:gamma/>
                  <a:shade val="46275"/>
                  <a:invGamma/>
                </a:srgbClr>
              </a:gs>
            </a:gsLst>
            <a:lin ang="5400000" scaled="1"/>
          </a:grad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800" b="1" smtClean="0">
                <a:solidFill>
                  <a:srgbClr val="969696"/>
                </a:solidFill>
                <a:effectLst>
                  <a:outerShdw blurRad="38100" dist="38100" dir="2700000" algn="tl">
                    <a:srgbClr val="000000"/>
                  </a:outerShdw>
                </a:effectLst>
                <a:latin typeface="Times New Roman" charset="0"/>
                <a:cs typeface="+mn-cs"/>
              </a:rPr>
              <a:t>Những giao ước mang tính hành chính </a:t>
            </a:r>
            <a:r>
              <a:rPr lang="en-US" sz="2400" b="1" i="1" smtClean="0">
                <a:solidFill>
                  <a:srgbClr val="969696"/>
                </a:solidFill>
                <a:effectLst>
                  <a:outerShdw blurRad="38100" dist="38100" dir="2700000" algn="tl">
                    <a:srgbClr val="000000"/>
                  </a:outerShdw>
                </a:effectLst>
                <a:latin typeface="Times New Roman" charset="0"/>
                <a:cs typeface="+mn-cs"/>
              </a:rPr>
              <a:t>Làm thế nào kinh nghiệm phước lành</a:t>
            </a:r>
          </a:p>
        </p:txBody>
      </p:sp>
      <p:sp>
        <p:nvSpPr>
          <p:cNvPr id="142341" name="AutoShape 5"/>
          <p:cNvSpPr>
            <a:spLocks noChangeArrowheads="1"/>
          </p:cNvSpPr>
          <p:nvPr/>
        </p:nvSpPr>
        <p:spPr bwMode="auto">
          <a:xfrm>
            <a:off x="533400" y="990600"/>
            <a:ext cx="762000" cy="4114800"/>
          </a:xfrm>
          <a:prstGeom prst="upArrow">
            <a:avLst>
              <a:gd name="adj1" fmla="val 50000"/>
              <a:gd name="adj2" fmla="val 135000"/>
            </a:avLst>
          </a:prstGeom>
          <a:gradFill rotWithShape="1">
            <a:gsLst>
              <a:gs pos="0">
                <a:srgbClr val="0066FF"/>
              </a:gs>
              <a:gs pos="100000">
                <a:srgbClr val="0066FF">
                  <a:gamma/>
                  <a:shade val="46275"/>
                  <a:invGamma/>
                </a:srgbClr>
              </a:gs>
            </a:gsLst>
            <a:lin ang="5400000" scaled="1"/>
          </a:gradFill>
          <a:ln w="9525">
            <a:solidFill>
              <a:schemeClr val="tx1"/>
            </a:solidFill>
            <a:miter lim="800000"/>
            <a:headEnd/>
            <a:tailEnd/>
          </a:ln>
          <a:effectLst>
            <a:outerShdw dist="68392" dir="1308085" algn="ctr" rotWithShape="0">
              <a:srgbClr val="FFFF00"/>
            </a:outerShdw>
          </a:effectLst>
        </p:spPr>
        <p:txBody>
          <a:bodyPr wrap="none" anchor="ctr"/>
          <a:lstStyle/>
          <a:p>
            <a:pPr>
              <a:defRPr/>
            </a:pPr>
            <a:endParaRPr lang="en-US">
              <a:latin typeface="Arial" pitchFamily="34" charset="0"/>
              <a:ea typeface="+mn-ea"/>
              <a:cs typeface="+mn-cs"/>
            </a:endParaRPr>
          </a:p>
        </p:txBody>
      </p:sp>
      <p:sp>
        <p:nvSpPr>
          <p:cNvPr id="142342" name="AutoShape 6"/>
          <p:cNvSpPr>
            <a:spLocks noChangeArrowheads="1"/>
          </p:cNvSpPr>
          <p:nvPr/>
        </p:nvSpPr>
        <p:spPr bwMode="auto">
          <a:xfrm>
            <a:off x="7696200" y="838200"/>
            <a:ext cx="838200" cy="4343400"/>
          </a:xfrm>
          <a:prstGeom prst="upArrow">
            <a:avLst>
              <a:gd name="adj1" fmla="val 50000"/>
              <a:gd name="adj2" fmla="val 129545"/>
            </a:avLst>
          </a:prstGeom>
          <a:gradFill rotWithShape="1">
            <a:gsLst>
              <a:gs pos="0">
                <a:srgbClr val="0000E6"/>
              </a:gs>
              <a:gs pos="100000">
                <a:srgbClr val="0000E6">
                  <a:gamma/>
                  <a:shade val="46275"/>
                  <a:invGamma/>
                </a:srgbClr>
              </a:gs>
            </a:gsLst>
            <a:lin ang="5400000" scaled="1"/>
          </a:gradFill>
          <a:ln w="9525">
            <a:solidFill>
              <a:schemeClr val="tx1"/>
            </a:solidFill>
            <a:miter lim="800000"/>
            <a:headEnd/>
            <a:tailEnd/>
          </a:ln>
          <a:effectLst>
            <a:outerShdw dist="68392" dir="1308085" algn="ctr" rotWithShape="0">
              <a:srgbClr val="FFFF00"/>
            </a:outerShdw>
          </a:effectLst>
        </p:spPr>
        <p:txBody>
          <a:bodyPr wrap="none" anchor="ctr"/>
          <a:lstStyle/>
          <a:p>
            <a:pPr>
              <a:defRPr/>
            </a:pPr>
            <a:endParaRPr lang="en-US">
              <a:latin typeface="Arial" pitchFamily="34" charset="0"/>
              <a:ea typeface="+mn-ea"/>
              <a:cs typeface="+mn-cs"/>
            </a:endParaRPr>
          </a:p>
        </p:txBody>
      </p:sp>
      <p:sp>
        <p:nvSpPr>
          <p:cNvPr id="142343" name="Text Box 7"/>
          <p:cNvSpPr txBox="1">
            <a:spLocks noChangeArrowheads="1"/>
          </p:cNvSpPr>
          <p:nvPr/>
        </p:nvSpPr>
        <p:spPr bwMode="auto">
          <a:xfrm>
            <a:off x="152400" y="2543175"/>
            <a:ext cx="3124200" cy="579438"/>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rgbClr val="969696"/>
                </a:solidFill>
                <a:effectLst>
                  <a:outerShdw blurRad="38100" dist="38100" dir="2700000" algn="tl">
                    <a:srgbClr val="000000"/>
                  </a:outerShdw>
                </a:effectLst>
                <a:latin typeface="Times New Roman" charset="0"/>
                <a:cs typeface="+mn-cs"/>
              </a:rPr>
              <a:t>G.U. Áp-ra-ham</a:t>
            </a:r>
          </a:p>
        </p:txBody>
      </p:sp>
      <p:sp>
        <p:nvSpPr>
          <p:cNvPr id="142344" name="Text Box 8"/>
          <p:cNvSpPr txBox="1">
            <a:spLocks noChangeArrowheads="1"/>
          </p:cNvSpPr>
          <p:nvPr/>
        </p:nvSpPr>
        <p:spPr bwMode="auto">
          <a:xfrm>
            <a:off x="5657850" y="2559050"/>
            <a:ext cx="3105150" cy="579438"/>
          </a:xfrm>
          <a:prstGeom prst="rect">
            <a:avLst/>
          </a:prstGeom>
          <a:gradFill rotWithShape="0">
            <a:gsLst>
              <a:gs pos="0">
                <a:srgbClr val="CC00CC">
                  <a:gamma/>
                  <a:shade val="46275"/>
                  <a:invGamma/>
                </a:srgbClr>
              </a:gs>
              <a:gs pos="100000">
                <a:srgbClr val="CC00CC"/>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chemeClr val="bg1"/>
                </a:solidFill>
                <a:effectLst>
                  <a:outerShdw blurRad="38100" dist="38100" dir="2700000" algn="tl">
                    <a:srgbClr val="000000"/>
                  </a:outerShdw>
                </a:effectLst>
                <a:latin typeface="Times New Roman" charset="0"/>
                <a:cs typeface="+mn-cs"/>
              </a:rPr>
              <a:t>G.U. Đa-vít</a:t>
            </a:r>
          </a:p>
        </p:txBody>
      </p:sp>
      <p:sp>
        <p:nvSpPr>
          <p:cNvPr id="142345" name="Text Box 9"/>
          <p:cNvSpPr txBox="1">
            <a:spLocks noChangeArrowheads="1"/>
          </p:cNvSpPr>
          <p:nvPr/>
        </p:nvSpPr>
        <p:spPr bwMode="auto">
          <a:xfrm>
            <a:off x="76200" y="5041900"/>
            <a:ext cx="4029075" cy="1860550"/>
          </a:xfrm>
          <a:prstGeom prst="rect">
            <a:avLst/>
          </a:prstGeom>
          <a:gradFill rotWithShape="1">
            <a:gsLst>
              <a:gs pos="0">
                <a:srgbClr val="0000FF"/>
              </a:gs>
              <a:gs pos="100000">
                <a:srgbClr val="0000FF">
                  <a:gamma/>
                  <a:shade val="46275"/>
                  <a:invGamma/>
                </a:srgbClr>
              </a:gs>
            </a:gsLst>
            <a:lin ang="5400000" scaled="1"/>
          </a:grad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rgbClr val="969696"/>
                </a:solidFill>
                <a:effectLst>
                  <a:outerShdw blurRad="38100" dist="38100" dir="2700000" algn="tl">
                    <a:srgbClr val="000000"/>
                  </a:outerShdw>
                </a:effectLst>
                <a:latin typeface="Times New Roman" charset="0"/>
                <a:cs typeface="+mn-cs"/>
              </a:rPr>
              <a:t>G.U. Môi-se</a:t>
            </a:r>
            <a:r>
              <a:rPr lang="en-US" sz="3600" b="1" smtClean="0">
                <a:solidFill>
                  <a:srgbClr val="969696"/>
                </a:solidFill>
                <a:effectLst>
                  <a:outerShdw blurRad="38100" dist="38100" dir="2700000" algn="tl">
                    <a:srgbClr val="000000"/>
                  </a:outerShdw>
                </a:effectLst>
                <a:latin typeface="Times New Roman" charset="0"/>
                <a:cs typeface="+mn-cs"/>
              </a:rPr>
              <a:t>          </a:t>
            </a:r>
          </a:p>
          <a:p>
            <a:pPr eaLnBrk="1" hangingPunct="1">
              <a:spcBef>
                <a:spcPct val="50000"/>
              </a:spcBef>
              <a:defRPr/>
            </a:pPr>
            <a:r>
              <a:rPr lang="en-US" sz="3200" b="1" i="1" smtClean="0">
                <a:solidFill>
                  <a:srgbClr val="969696"/>
                </a:solidFill>
                <a:effectLst>
                  <a:outerShdw blurRad="38100" dist="38100" dir="2700000" algn="tl">
                    <a:srgbClr val="000000"/>
                  </a:outerShdw>
                </a:effectLst>
                <a:latin typeface="Times New Roman" charset="0"/>
                <a:cs typeface="+mn-cs"/>
              </a:rPr>
              <a:t>Về sự vâng lời của Israel</a:t>
            </a:r>
          </a:p>
        </p:txBody>
      </p:sp>
      <p:sp>
        <p:nvSpPr>
          <p:cNvPr id="142346" name="Text Box 10"/>
          <p:cNvSpPr txBox="1">
            <a:spLocks noChangeArrowheads="1"/>
          </p:cNvSpPr>
          <p:nvPr/>
        </p:nvSpPr>
        <p:spPr bwMode="auto">
          <a:xfrm>
            <a:off x="4800600" y="5041900"/>
            <a:ext cx="4200525" cy="1860550"/>
          </a:xfrm>
          <a:prstGeom prst="rect">
            <a:avLst/>
          </a:prstGeom>
          <a:gradFill rotWithShape="1">
            <a:gsLst>
              <a:gs pos="0">
                <a:srgbClr val="0000E6"/>
              </a:gs>
              <a:gs pos="100000">
                <a:srgbClr val="0000E6">
                  <a:gamma/>
                  <a:shade val="46275"/>
                  <a:invGamma/>
                </a:srgbClr>
              </a:gs>
            </a:gsLst>
            <a:lin ang="5400000" scaled="1"/>
          </a:grad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rgbClr val="969696"/>
                </a:solidFill>
                <a:effectLst>
                  <a:outerShdw blurRad="38100" dist="38100" dir="2700000" algn="tl">
                    <a:srgbClr val="000000"/>
                  </a:outerShdw>
                </a:effectLst>
                <a:latin typeface="Times New Roman" charset="0"/>
                <a:cs typeface="+mn-cs"/>
              </a:rPr>
              <a:t>G.U. Mới</a:t>
            </a:r>
            <a:r>
              <a:rPr lang="en-US" sz="3600" b="1" smtClean="0">
                <a:solidFill>
                  <a:srgbClr val="969696"/>
                </a:solidFill>
                <a:effectLst>
                  <a:outerShdw blurRad="38100" dist="38100" dir="2700000" algn="tl">
                    <a:srgbClr val="000000"/>
                  </a:outerShdw>
                </a:effectLst>
                <a:latin typeface="Times New Roman" charset="0"/>
                <a:cs typeface="+mn-cs"/>
              </a:rPr>
              <a:t> </a:t>
            </a:r>
          </a:p>
          <a:p>
            <a:pPr eaLnBrk="1" hangingPunct="1">
              <a:spcBef>
                <a:spcPct val="50000"/>
              </a:spcBef>
              <a:defRPr/>
            </a:pPr>
            <a:r>
              <a:rPr lang="en-US" sz="3200" b="1" i="1" smtClean="0">
                <a:solidFill>
                  <a:srgbClr val="969696"/>
                </a:solidFill>
                <a:effectLst>
                  <a:outerShdw blurRad="38100" dist="38100" dir="2700000" algn="tl">
                    <a:srgbClr val="000000"/>
                  </a:outerShdw>
                </a:effectLst>
                <a:latin typeface="Times New Roman" charset="0"/>
                <a:cs typeface="+mn-cs"/>
              </a:rPr>
              <a:t>Sự vâng lời  dưới quyền Đấng Mê-si-a</a:t>
            </a:r>
          </a:p>
        </p:txBody>
      </p:sp>
      <p:sp>
        <p:nvSpPr>
          <p:cNvPr id="142347" name="Text Box 11"/>
          <p:cNvSpPr txBox="1">
            <a:spLocks noChangeArrowheads="1"/>
          </p:cNvSpPr>
          <p:nvPr/>
        </p:nvSpPr>
        <p:spPr bwMode="auto">
          <a:xfrm>
            <a:off x="1143000" y="533400"/>
            <a:ext cx="67056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Walt Russell, </a:t>
            </a:r>
            <a:r>
              <a:rPr lang="en-US" sz="2800" b="1" u="sng">
                <a:solidFill>
                  <a:schemeClr val="bg1"/>
                </a:solidFill>
                <a:latin typeface="Times New Roman" pitchFamily="18" charset="0"/>
                <a:ea typeface="+mn-ea"/>
                <a:cs typeface="+mn-cs"/>
              </a:rPr>
              <a:t>Playing with Fire</a:t>
            </a:r>
            <a:r>
              <a:rPr lang="en-US" sz="2800" b="1">
                <a:solidFill>
                  <a:schemeClr val="bg1"/>
                </a:solidFill>
                <a:latin typeface="Times New Roman" pitchFamily="18" charset="0"/>
                <a:ea typeface="+mn-ea"/>
                <a:cs typeface="+mn-cs"/>
              </a:rPr>
              <a:t>, p. 121</a:t>
            </a:r>
          </a:p>
        </p:txBody>
      </p:sp>
      <p:grpSp>
        <p:nvGrpSpPr>
          <p:cNvPr id="2" name="Group 12"/>
          <p:cNvGrpSpPr>
            <a:grpSpLocks/>
          </p:cNvGrpSpPr>
          <p:nvPr/>
        </p:nvGrpSpPr>
        <p:grpSpPr bwMode="auto">
          <a:xfrm>
            <a:off x="228600" y="76200"/>
            <a:ext cx="8686800" cy="1371600"/>
            <a:chOff x="144" y="48"/>
            <a:chExt cx="5472" cy="864"/>
          </a:xfrm>
        </p:grpSpPr>
        <p:sp>
          <p:nvSpPr>
            <p:cNvPr id="142349"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dist="91581" dir="3378596" algn="ctr" rotWithShape="0">
                <a:srgbClr val="FFFF00"/>
              </a:outerShdw>
            </a:effectLst>
          </p:spPr>
          <p:txBody>
            <a:bodyPr wrap="none" anchor="ctr"/>
            <a:lstStyle/>
            <a:p>
              <a:pPr>
                <a:defRPr/>
              </a:pPr>
              <a:endParaRPr lang="en-US">
                <a:latin typeface="Arial" pitchFamily="34" charset="0"/>
                <a:ea typeface="+mn-ea"/>
                <a:cs typeface="+mn-cs"/>
              </a:endParaRPr>
            </a:p>
          </p:txBody>
        </p:sp>
        <p:sp>
          <p:nvSpPr>
            <p:cNvPr id="58388" name="Text Box 14"/>
            <p:cNvSpPr txBox="1">
              <a:spLocks noChangeArrowheads="1"/>
            </p:cNvSpPr>
            <p:nvPr/>
          </p:nvSpPr>
          <p:spPr bwMode="auto">
            <a:xfrm>
              <a:off x="528" y="221"/>
              <a:ext cx="4540"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800" b="1">
                  <a:solidFill>
                    <a:srgbClr val="969696"/>
                  </a:solidFill>
                  <a:latin typeface="Times New Roman" charset="0"/>
                </a:rPr>
                <a:t>PHƯỚC LÀNH</a:t>
              </a:r>
            </a:p>
          </p:txBody>
        </p:sp>
      </p:grpSp>
      <p:grpSp>
        <p:nvGrpSpPr>
          <p:cNvPr id="3" name="Group 15"/>
          <p:cNvGrpSpPr>
            <a:grpSpLocks/>
          </p:cNvGrpSpPr>
          <p:nvPr/>
        </p:nvGrpSpPr>
        <p:grpSpPr bwMode="auto">
          <a:xfrm>
            <a:off x="2895600" y="4572000"/>
            <a:ext cx="3200400" cy="838200"/>
            <a:chOff x="1824" y="3072"/>
            <a:chExt cx="2016" cy="528"/>
          </a:xfrm>
        </p:grpSpPr>
        <p:sp>
          <p:nvSpPr>
            <p:cNvPr id="142352" name="AutoShape 16"/>
            <p:cNvSpPr>
              <a:spLocks noChangeArrowheads="1"/>
            </p:cNvSpPr>
            <p:nvPr/>
          </p:nvSpPr>
          <p:spPr bwMode="auto">
            <a:xfrm>
              <a:off x="1920" y="3072"/>
              <a:ext cx="1824" cy="528"/>
            </a:xfrm>
            <a:prstGeom prst="rightArrow">
              <a:avLst>
                <a:gd name="adj1" fmla="val 50000"/>
                <a:gd name="adj2" fmla="val 86364"/>
              </a:avLst>
            </a:prstGeom>
            <a:solidFill>
              <a:srgbClr val="0000FF"/>
            </a:solidFill>
            <a:ln w="9525">
              <a:solidFill>
                <a:schemeClr val="tx1"/>
              </a:solidFill>
              <a:miter lim="800000"/>
              <a:headEnd/>
              <a:tailEnd/>
            </a:ln>
            <a:effectLst>
              <a:outerShdw dist="35921" dir="2700000" algn="ctr" rotWithShape="0">
                <a:schemeClr val="bg1"/>
              </a:outerShdw>
            </a:effectLst>
          </p:spPr>
          <p:txBody>
            <a:bodyPr wrap="none" anchor="ctr"/>
            <a:lstStyle/>
            <a:p>
              <a:pPr>
                <a:defRPr/>
              </a:pPr>
              <a:endParaRPr lang="en-US">
                <a:latin typeface="Arial" pitchFamily="34" charset="0"/>
                <a:ea typeface="+mn-ea"/>
                <a:cs typeface="+mn-cs"/>
              </a:endParaRPr>
            </a:p>
          </p:txBody>
        </p:sp>
        <p:sp>
          <p:nvSpPr>
            <p:cNvPr id="58386" name="Text Box 17"/>
            <p:cNvSpPr txBox="1">
              <a:spLocks noChangeArrowheads="1"/>
            </p:cNvSpPr>
            <p:nvPr/>
          </p:nvSpPr>
          <p:spPr bwMode="auto">
            <a:xfrm>
              <a:off x="1824" y="3172"/>
              <a:ext cx="2016" cy="288"/>
            </a:xfrm>
            <a:prstGeom prst="rect">
              <a:avLst/>
            </a:prstGeom>
            <a:gradFill rotWithShape="1">
              <a:gsLst>
                <a:gs pos="0">
                  <a:srgbClr val="0000E6"/>
                </a:gs>
                <a:gs pos="100000">
                  <a:srgbClr val="00006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969696"/>
                  </a:solidFill>
                  <a:latin typeface="Times New Roman" charset="0"/>
                </a:rPr>
                <a:t>Được làm trội lên</a:t>
              </a:r>
            </a:p>
          </p:txBody>
        </p:sp>
      </p:grpSp>
      <p:grpSp>
        <p:nvGrpSpPr>
          <p:cNvPr id="4" name="Group 18"/>
          <p:cNvGrpSpPr>
            <a:grpSpLocks/>
          </p:cNvGrpSpPr>
          <p:nvPr/>
        </p:nvGrpSpPr>
        <p:grpSpPr bwMode="auto">
          <a:xfrm>
            <a:off x="3200400" y="1997075"/>
            <a:ext cx="2514600" cy="838200"/>
            <a:chOff x="2304" y="1632"/>
            <a:chExt cx="1584" cy="528"/>
          </a:xfrm>
        </p:grpSpPr>
        <p:sp>
          <p:nvSpPr>
            <p:cNvPr id="142355"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dist="35921" dir="2700000" algn="ctr" rotWithShape="0">
                <a:schemeClr val="bg1"/>
              </a:outerShdw>
            </a:effectLst>
          </p:spPr>
          <p:txBody>
            <a:bodyPr wrap="none" anchor="ctr"/>
            <a:lstStyle/>
            <a:p>
              <a:pPr>
                <a:defRPr/>
              </a:pPr>
              <a:endParaRPr lang="en-US">
                <a:latin typeface="Arial" pitchFamily="34" charset="0"/>
                <a:ea typeface="+mn-ea"/>
                <a:cs typeface="+mn-cs"/>
              </a:endParaRPr>
            </a:p>
          </p:txBody>
        </p:sp>
        <p:sp>
          <p:nvSpPr>
            <p:cNvPr id="58384" name="Text Box 20"/>
            <p:cNvSpPr txBox="1">
              <a:spLocks noChangeArrowheads="1"/>
            </p:cNvSpPr>
            <p:nvPr/>
          </p:nvSpPr>
          <p:spPr bwMode="auto">
            <a:xfrm>
              <a:off x="2400" y="1732"/>
              <a:ext cx="1392"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b="1">
                  <a:solidFill>
                    <a:srgbClr val="969696"/>
                  </a:solidFill>
                  <a:latin typeface="Times New Roman" charset="0"/>
                </a:rPr>
                <a:t>Được mở rộng</a:t>
              </a:r>
            </a:p>
          </p:txBody>
        </p:sp>
      </p:grpSp>
      <p:sp>
        <p:nvSpPr>
          <p:cNvPr id="142357" name="Text Box 21"/>
          <p:cNvSpPr txBox="1">
            <a:spLocks noChangeArrowheads="1"/>
          </p:cNvSpPr>
          <p:nvPr/>
        </p:nvSpPr>
        <p:spPr bwMode="auto">
          <a:xfrm>
            <a:off x="5438775" y="3190875"/>
            <a:ext cx="3505200" cy="579438"/>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3200" b="1" smtClean="0">
                <a:solidFill>
                  <a:schemeClr val="bg1"/>
                </a:solidFill>
                <a:effectLst>
                  <a:outerShdw blurRad="38100" dist="38100" dir="2700000" algn="tl">
                    <a:srgbClr val="000000"/>
                  </a:outerShdw>
                </a:effectLst>
                <a:latin typeface="Times New Roman" charset="0"/>
                <a:cs typeface="+mn-cs"/>
              </a:rPr>
              <a:t>2 Sa 7:12-16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142343"/>
                                        </p:tgtEl>
                                        <p:attrNameLst>
                                          <p:attrName>style.visibility</p:attrName>
                                        </p:attrNameLst>
                                      </p:cBhvr>
                                      <p:to>
                                        <p:strVal val="visible"/>
                                      </p:to>
                                    </p:set>
                                    <p:anim calcmode="lin" valueType="num">
                                      <p:cBhvr>
                                        <p:cTn id="11" dur="500" fill="hold"/>
                                        <p:tgtEl>
                                          <p:spTgt spid="142343"/>
                                        </p:tgtEl>
                                        <p:attrNameLst>
                                          <p:attrName>ppt_w</p:attrName>
                                        </p:attrNameLst>
                                      </p:cBhvr>
                                      <p:tavLst>
                                        <p:tav tm="0">
                                          <p:val>
                                            <p:fltVal val="0"/>
                                          </p:val>
                                        </p:tav>
                                        <p:tav tm="100000">
                                          <p:val>
                                            <p:strVal val="#ppt_w"/>
                                          </p:val>
                                        </p:tav>
                                      </p:tavLst>
                                    </p:anim>
                                    <p:anim calcmode="lin" valueType="num">
                                      <p:cBhvr>
                                        <p:cTn id="12" dur="500" fill="hold"/>
                                        <p:tgtEl>
                                          <p:spTgt spid="142343"/>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142344"/>
                                        </p:tgtEl>
                                        <p:attrNameLst>
                                          <p:attrName>style.visibility</p:attrName>
                                        </p:attrNameLst>
                                      </p:cBhvr>
                                      <p:to>
                                        <p:strVal val="visible"/>
                                      </p:to>
                                    </p:set>
                                    <p:anim calcmode="lin" valueType="num">
                                      <p:cBhvr>
                                        <p:cTn id="20" dur="500" fill="hold"/>
                                        <p:tgtEl>
                                          <p:spTgt spid="142344"/>
                                        </p:tgtEl>
                                        <p:attrNameLst>
                                          <p:attrName>ppt_w</p:attrName>
                                        </p:attrNameLst>
                                      </p:cBhvr>
                                      <p:tavLst>
                                        <p:tav tm="0">
                                          <p:val>
                                            <p:fltVal val="0"/>
                                          </p:val>
                                        </p:tav>
                                        <p:tav tm="100000">
                                          <p:val>
                                            <p:strVal val="#ppt_w"/>
                                          </p:val>
                                        </p:tav>
                                      </p:tavLst>
                                    </p:anim>
                                    <p:anim calcmode="lin" valueType="num">
                                      <p:cBhvr>
                                        <p:cTn id="21" dur="500" fill="hold"/>
                                        <p:tgtEl>
                                          <p:spTgt spid="142344"/>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142340"/>
                                        </p:tgtEl>
                                        <p:attrNameLst>
                                          <p:attrName>style.visibility</p:attrName>
                                        </p:attrNameLst>
                                      </p:cBhvr>
                                      <p:to>
                                        <p:strVal val="visible"/>
                                      </p:to>
                                    </p:set>
                                    <p:anim calcmode="lin" valueType="num">
                                      <p:cBhvr additive="base">
                                        <p:cTn id="25" dur="500" fill="hold"/>
                                        <p:tgtEl>
                                          <p:spTgt spid="142340"/>
                                        </p:tgtEl>
                                        <p:attrNameLst>
                                          <p:attrName>ppt_x</p:attrName>
                                        </p:attrNameLst>
                                      </p:cBhvr>
                                      <p:tavLst>
                                        <p:tav tm="0">
                                          <p:val>
                                            <p:strVal val="1+#ppt_w/2"/>
                                          </p:val>
                                        </p:tav>
                                        <p:tav tm="100000">
                                          <p:val>
                                            <p:strVal val="#ppt_x"/>
                                          </p:val>
                                        </p:tav>
                                      </p:tavLst>
                                    </p:anim>
                                    <p:anim calcmode="lin" valueType="num">
                                      <p:cBhvr additive="base">
                                        <p:cTn id="26" dur="500" fill="hold"/>
                                        <p:tgtEl>
                                          <p:spTgt spid="142340"/>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142345"/>
                                        </p:tgtEl>
                                        <p:attrNameLst>
                                          <p:attrName>style.visibility</p:attrName>
                                        </p:attrNameLst>
                                      </p:cBhvr>
                                      <p:to>
                                        <p:strVal val="visible"/>
                                      </p:to>
                                    </p:set>
                                    <p:anim calcmode="lin" valueType="num">
                                      <p:cBhvr>
                                        <p:cTn id="30" dur="500" fill="hold"/>
                                        <p:tgtEl>
                                          <p:spTgt spid="142345"/>
                                        </p:tgtEl>
                                        <p:attrNameLst>
                                          <p:attrName>ppt_w</p:attrName>
                                        </p:attrNameLst>
                                      </p:cBhvr>
                                      <p:tavLst>
                                        <p:tav tm="0">
                                          <p:val>
                                            <p:fltVal val="0"/>
                                          </p:val>
                                        </p:tav>
                                        <p:tav tm="100000">
                                          <p:val>
                                            <p:strVal val="#ppt_w"/>
                                          </p:val>
                                        </p:tav>
                                      </p:tavLst>
                                    </p:anim>
                                    <p:anim calcmode="lin" valueType="num">
                                      <p:cBhvr>
                                        <p:cTn id="31" dur="500" fill="hold"/>
                                        <p:tgtEl>
                                          <p:spTgt spid="142345"/>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142341"/>
                                        </p:tgtEl>
                                        <p:attrNameLst>
                                          <p:attrName>style.visibility</p:attrName>
                                        </p:attrNameLst>
                                      </p:cBhvr>
                                      <p:to>
                                        <p:strVal val="visible"/>
                                      </p:to>
                                    </p:set>
                                    <p:animEffect transition="in" filter="wipe(down)">
                                      <p:cBhvr>
                                        <p:cTn id="35" dur="500"/>
                                        <p:tgtEl>
                                          <p:spTgt spid="142341"/>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142346"/>
                                        </p:tgtEl>
                                        <p:attrNameLst>
                                          <p:attrName>style.visibility</p:attrName>
                                        </p:attrNameLst>
                                      </p:cBhvr>
                                      <p:to>
                                        <p:strVal val="visible"/>
                                      </p:to>
                                    </p:set>
                                    <p:anim calcmode="lin" valueType="num">
                                      <p:cBhvr>
                                        <p:cTn id="43" dur="500" fill="hold"/>
                                        <p:tgtEl>
                                          <p:spTgt spid="142346"/>
                                        </p:tgtEl>
                                        <p:attrNameLst>
                                          <p:attrName>ppt_w</p:attrName>
                                        </p:attrNameLst>
                                      </p:cBhvr>
                                      <p:tavLst>
                                        <p:tav tm="0">
                                          <p:val>
                                            <p:fltVal val="0"/>
                                          </p:val>
                                        </p:tav>
                                        <p:tav tm="100000">
                                          <p:val>
                                            <p:strVal val="#ppt_w"/>
                                          </p:val>
                                        </p:tav>
                                      </p:tavLst>
                                    </p:anim>
                                    <p:anim calcmode="lin" valueType="num">
                                      <p:cBhvr>
                                        <p:cTn id="44" dur="500" fill="hold"/>
                                        <p:tgtEl>
                                          <p:spTgt spid="142346"/>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142342"/>
                                        </p:tgtEl>
                                        <p:attrNameLst>
                                          <p:attrName>style.visibility</p:attrName>
                                        </p:attrNameLst>
                                      </p:cBhvr>
                                      <p:to>
                                        <p:strVal val="visible"/>
                                      </p:to>
                                    </p:set>
                                    <p:animEffect transition="in" filter="wipe(down)">
                                      <p:cBhvr>
                                        <p:cTn id="48" dur="500"/>
                                        <p:tgtEl>
                                          <p:spTgt spid="14234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par>
                          <p:cTn id="57" fill="hold" nodeType="afterGroup">
                            <p:stCondLst>
                              <p:cond delay="2000"/>
                            </p:stCondLst>
                            <p:childTnLst>
                              <p:par>
                                <p:cTn id="58" presetID="23" presetClass="entr" presetSubtype="16" fill="hold" grpId="0" nodeType="afterEffect">
                                  <p:stCondLst>
                                    <p:cond delay="5000"/>
                                  </p:stCondLst>
                                  <p:childTnLst>
                                    <p:set>
                                      <p:cBhvr>
                                        <p:cTn id="59" dur="1" fill="hold">
                                          <p:stCondLst>
                                            <p:cond delay="0"/>
                                          </p:stCondLst>
                                        </p:cTn>
                                        <p:tgtEl>
                                          <p:spTgt spid="142357"/>
                                        </p:tgtEl>
                                        <p:attrNameLst>
                                          <p:attrName>style.visibility</p:attrName>
                                        </p:attrNameLst>
                                      </p:cBhvr>
                                      <p:to>
                                        <p:strVal val="visible"/>
                                      </p:to>
                                    </p:set>
                                    <p:anim calcmode="lin" valueType="num">
                                      <p:cBhvr>
                                        <p:cTn id="60" dur="500" fill="hold"/>
                                        <p:tgtEl>
                                          <p:spTgt spid="142357"/>
                                        </p:tgtEl>
                                        <p:attrNameLst>
                                          <p:attrName>ppt_w</p:attrName>
                                        </p:attrNameLst>
                                      </p:cBhvr>
                                      <p:tavLst>
                                        <p:tav tm="0">
                                          <p:val>
                                            <p:fltVal val="0"/>
                                          </p:val>
                                        </p:tav>
                                        <p:tav tm="100000">
                                          <p:val>
                                            <p:strVal val="#ppt_w"/>
                                          </p:val>
                                        </p:tav>
                                      </p:tavLst>
                                    </p:anim>
                                    <p:anim calcmode="lin" valueType="num">
                                      <p:cBhvr>
                                        <p:cTn id="61" dur="500" fill="hold"/>
                                        <p:tgtEl>
                                          <p:spTgt spid="142357"/>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mph" presetSubtype="0" fill="hold" grpId="1" nodeType="clickEffect">
                                  <p:stCondLst>
                                    <p:cond delay="0"/>
                                  </p:stCondLst>
                                  <p:childTnLst>
                                    <p:animScale>
                                      <p:cBhvr>
                                        <p:cTn id="65" dur="2000" fill="hold"/>
                                        <p:tgtEl>
                                          <p:spTgt spid="14235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nimBg="1" autoUpdateAnimBg="0"/>
      <p:bldP spid="142341" grpId="0" animBg="1"/>
      <p:bldP spid="142342" grpId="0" animBg="1"/>
      <p:bldP spid="142343" grpId="0" animBg="1" autoUpdateAnimBg="0"/>
      <p:bldP spid="142344" grpId="0" animBg="1" autoUpdateAnimBg="0"/>
      <p:bldP spid="142345" grpId="0" animBg="1" autoUpdateAnimBg="0"/>
      <p:bldP spid="142346" grpId="0" animBg="1" autoUpdateAnimBg="0"/>
      <p:bldP spid="142357" grpId="0" animBg="1" autoUpdateAnimBg="0"/>
      <p:bldP spid="14235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king-of-kings"/>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en-US" sz="4000" b="1">
                <a:effectLst>
                  <a:outerShdw blurRad="38100" dist="38100" dir="2700000" algn="tl">
                    <a:srgbClr val="DDDDDD"/>
                  </a:outerShdw>
                </a:effectLst>
                <a:latin typeface="Arial" charset="0"/>
                <a:cs typeface="+mj-cs"/>
              </a:rPr>
              <a:t>Những lời hứa của giao ước Đa-vít</a:t>
            </a:r>
          </a:p>
        </p:txBody>
      </p:sp>
      <p:sp>
        <p:nvSpPr>
          <p:cNvPr id="80900" name="Rectangle 4"/>
          <p:cNvSpPr>
            <a:spLocks noGrp="1" noChangeArrowheads="1"/>
          </p:cNvSpPr>
          <p:nvPr>
            <p:ph type="body" idx="1"/>
          </p:nvPr>
        </p:nvSpPr>
        <p:spPr>
          <a:xfrm>
            <a:off x="152400" y="1600200"/>
            <a:ext cx="8915400" cy="4525963"/>
          </a:xfrm>
        </p:spPr>
        <p:txBody>
          <a:bodyPr/>
          <a:lstStyle/>
          <a:p>
            <a:pPr marL="461963" indent="-461963" eaLnBrk="1" hangingPunct="1">
              <a:buFontTx/>
              <a:buNone/>
              <a:defRPr/>
            </a:pPr>
            <a:r>
              <a:rPr lang="en-US" sz="2600" b="1">
                <a:effectLst>
                  <a:outerShdw blurRad="38100" dist="38100" dir="2700000" algn="tl">
                    <a:srgbClr val="DDDDDD"/>
                  </a:outerShdw>
                </a:effectLst>
                <a:latin typeface="Arial" charset="0"/>
                <a:cs typeface="+mn-cs"/>
              </a:rPr>
              <a:t>Đức Chúa Trời hứa gì với Đa-vít trong 2 Sa 7:12-16?</a:t>
            </a:r>
          </a:p>
        </p:txBody>
      </p:sp>
      <p:sp>
        <p:nvSpPr>
          <p:cNvPr id="80901"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22</a:t>
            </a:r>
            <a:endParaRPr lang="en-US" sz="1800"/>
          </a:p>
        </p:txBody>
      </p:sp>
      <p:sp>
        <p:nvSpPr>
          <p:cNvPr id="59397"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Triều đại mới</a:t>
            </a:r>
            <a:br>
              <a:rPr lang="en-US" sz="3200" b="1">
                <a:solidFill>
                  <a:schemeClr val="bg1"/>
                </a:solidFill>
              </a:rPr>
            </a:br>
            <a:r>
              <a:rPr lang="en-US" sz="2400" b="1">
                <a:solidFill>
                  <a:schemeClr val="bg1"/>
                </a:solidFill>
              </a:rPr>
              <a:t>(2 Sam 7)</a:t>
            </a:r>
            <a:endParaRPr lang="en-US" sz="32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60418"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19"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0"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algn="l"/>
            <a:endParaRPr lang="en-US" sz="2400">
              <a:solidFill>
                <a:srgbClr val="FFFFFF"/>
              </a:solidFill>
              <a:latin typeface="Times New Roman" charset="0"/>
            </a:endParaRPr>
          </a:p>
        </p:txBody>
      </p:sp>
      <p:sp>
        <p:nvSpPr>
          <p:cNvPr id="60421"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algn="l"/>
            <a:endParaRPr lang="en-US" sz="2400">
              <a:solidFill>
                <a:srgbClr val="FFFFFF"/>
              </a:solidFill>
              <a:latin typeface="Times New Roman" charset="0"/>
            </a:endParaRPr>
          </a:p>
        </p:txBody>
      </p:sp>
      <p:sp>
        <p:nvSpPr>
          <p:cNvPr id="885766" name="Rectangle 6"/>
          <p:cNvSpPr>
            <a:spLocks noChangeArrowheads="1"/>
          </p:cNvSpPr>
          <p:nvPr/>
        </p:nvSpPr>
        <p:spPr bwMode="auto">
          <a:xfrm>
            <a:off x="1127125" y="1800225"/>
            <a:ext cx="1616075" cy="304800"/>
          </a:xfrm>
          <a:prstGeom prst="rect">
            <a:avLst/>
          </a:prstGeom>
          <a:noFill/>
          <a:ln w="12700">
            <a:noFill/>
            <a:miter lim="800000"/>
            <a:headEnd/>
            <a:tailEnd/>
          </a:ln>
          <a:effectLst/>
        </p:spPr>
        <p:txBody>
          <a:bodyPr lIns="90488" tIns="44450" rIns="90488" bIns="44450">
            <a:spAutoFit/>
          </a:bodyPr>
          <a:lstStyle/>
          <a:p>
            <a:pPr algn="l" eaLnBrk="0" hangingPunct="0">
              <a:defRPr/>
            </a:pPr>
            <a:r>
              <a:rPr lang="en-US" sz="1400">
                <a:solidFill>
                  <a:srgbClr val="FFFFFF"/>
                </a:solidFill>
                <a:effectLst>
                  <a:outerShdw blurRad="38100" dist="38100" dir="2700000" algn="tl">
                    <a:srgbClr val="000000"/>
                  </a:outerShdw>
                </a:effectLst>
              </a:rPr>
              <a:t>Giao ước Nô-ê</a:t>
            </a:r>
          </a:p>
        </p:txBody>
      </p:sp>
      <p:sp>
        <p:nvSpPr>
          <p:cNvPr id="885767" name="Rectangle 7"/>
          <p:cNvSpPr>
            <a:spLocks noChangeArrowheads="1"/>
          </p:cNvSpPr>
          <p:nvPr/>
        </p:nvSpPr>
        <p:spPr bwMode="auto">
          <a:xfrm>
            <a:off x="0" y="987425"/>
            <a:ext cx="736600" cy="582613"/>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A-đam cai trị với ĐCT</a:t>
            </a:r>
            <a:r>
              <a:rPr lang="en-US" sz="800" b="1">
                <a:solidFill>
                  <a:srgbClr val="FFFFFF"/>
                </a:solidFill>
                <a:effectLst>
                  <a:outerShdw blurRad="38100" dist="38100" dir="2700000" algn="tl">
                    <a:srgbClr val="000000"/>
                  </a:outerShdw>
                </a:effectLst>
                <a:latin typeface="Times New Roman" charset="0"/>
              </a:rPr>
              <a:t> (Sáng 1:26, 28; 2:19)</a:t>
            </a:r>
            <a:r>
              <a:rPr lang="en-US" sz="900" b="1">
                <a:solidFill>
                  <a:srgbClr val="FFFFFF"/>
                </a:solidFill>
                <a:effectLst>
                  <a:outerShdw blurRad="38100" dist="38100" dir="2700000" algn="tl">
                    <a:srgbClr val="000000"/>
                  </a:outerShdw>
                </a:effectLst>
                <a:latin typeface="Times New Roman" charset="0"/>
              </a:rPr>
              <a:t> </a:t>
            </a:r>
          </a:p>
        </p:txBody>
      </p:sp>
      <p:sp>
        <p:nvSpPr>
          <p:cNvPr id="885768" name="Rectangle 8"/>
          <p:cNvSpPr>
            <a:spLocks noChangeArrowheads="1"/>
          </p:cNvSpPr>
          <p:nvPr/>
        </p:nvSpPr>
        <p:spPr bwMode="auto">
          <a:xfrm>
            <a:off x="603250" y="987425"/>
            <a:ext cx="927100" cy="546100"/>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Sa-tan cai trị như là chúa của đời này</a:t>
            </a:r>
            <a:r>
              <a:rPr lang="en-US" sz="800" b="1">
                <a:solidFill>
                  <a:srgbClr val="FFFFFF"/>
                </a:solidFill>
                <a:effectLst>
                  <a:outerShdw blurRad="38100" dist="38100" dir="2700000" algn="tl">
                    <a:srgbClr val="000000"/>
                  </a:outerShdw>
                </a:effectLst>
                <a:latin typeface="Times New Roman" charset="0"/>
              </a:rPr>
              <a:t> (Sáng 3:15; </a:t>
            </a:r>
          </a:p>
          <a:p>
            <a:pPr eaLnBrk="0" hangingPunct="0">
              <a:defRPr/>
            </a:pPr>
            <a:r>
              <a:rPr lang="en-US" sz="800" b="1">
                <a:solidFill>
                  <a:srgbClr val="FFFFFF"/>
                </a:solidFill>
                <a:effectLst>
                  <a:outerShdw blurRad="38100" dist="38100" dir="2700000" algn="tl">
                    <a:srgbClr val="000000"/>
                  </a:outerShdw>
                </a:effectLst>
                <a:latin typeface="Times New Roman" charset="0"/>
              </a:rPr>
              <a:t>2 Cor. 4:4)</a:t>
            </a:r>
          </a:p>
        </p:txBody>
      </p:sp>
      <p:sp>
        <p:nvSpPr>
          <p:cNvPr id="60425" name="Rectangle 9"/>
          <p:cNvSpPr>
            <a:spLocks noChangeArrowheads="1"/>
          </p:cNvSpPr>
          <p:nvPr/>
        </p:nvSpPr>
        <p:spPr bwMode="auto">
          <a:xfrm rot="16200000" flipH="1">
            <a:off x="50007" y="3767931"/>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b="1">
                <a:solidFill>
                  <a:srgbClr val="FFFFFF"/>
                </a:solidFill>
              </a:rPr>
              <a:t>Giao ước Áp-ra-ham</a:t>
            </a:r>
          </a:p>
        </p:txBody>
      </p:sp>
      <p:sp>
        <p:nvSpPr>
          <p:cNvPr id="60426"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algn="l"/>
            <a:endParaRPr lang="en-US" sz="2400">
              <a:solidFill>
                <a:srgbClr val="FFFFFF"/>
              </a:solidFill>
              <a:latin typeface="Times New Roman" charset="0"/>
            </a:endParaRPr>
          </a:p>
        </p:txBody>
      </p:sp>
      <p:sp>
        <p:nvSpPr>
          <p:cNvPr id="60427"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algn="l"/>
            <a:endParaRPr lang="en-US" sz="2400">
              <a:solidFill>
                <a:srgbClr val="FFFFFF"/>
              </a:solidFill>
              <a:latin typeface="Times New Roman" charset="0"/>
            </a:endParaRPr>
          </a:p>
        </p:txBody>
      </p:sp>
      <p:sp>
        <p:nvSpPr>
          <p:cNvPr id="60428" name="Rectangle 12"/>
          <p:cNvSpPr>
            <a:spLocks noChangeArrowheads="1"/>
          </p:cNvSpPr>
          <p:nvPr/>
        </p:nvSpPr>
        <p:spPr bwMode="auto">
          <a:xfrm>
            <a:off x="1847850" y="569595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algn="l"/>
            <a:endParaRPr lang="en-US" sz="2400">
              <a:solidFill>
                <a:srgbClr val="FFFFFF"/>
              </a:solidFill>
              <a:latin typeface="Times New Roman" charset="0"/>
            </a:endParaRPr>
          </a:p>
        </p:txBody>
      </p:sp>
      <p:sp>
        <p:nvSpPr>
          <p:cNvPr id="885773" name="Rectangle 13"/>
          <p:cNvSpPr>
            <a:spLocks noChangeArrowheads="1"/>
          </p:cNvSpPr>
          <p:nvPr/>
        </p:nvSpPr>
        <p:spPr bwMode="auto">
          <a:xfrm>
            <a:off x="2003425" y="2282825"/>
            <a:ext cx="1708150" cy="304800"/>
          </a:xfrm>
          <a:prstGeom prst="rect">
            <a:avLst/>
          </a:prstGeom>
          <a:noFill/>
          <a:ln w="12700">
            <a:noFill/>
            <a:miter lim="800000"/>
            <a:headEnd/>
            <a:tailEnd/>
          </a:ln>
          <a:effectLst/>
        </p:spPr>
        <p:txBody>
          <a:bodyPr wrap="none" lIns="90488" tIns="44450" rIns="90488" bIns="44450">
            <a:spAutoFit/>
          </a:bodyPr>
          <a:lstStyle/>
          <a:p>
            <a:pPr algn="l" eaLnBrk="0" hangingPunct="0">
              <a:defRPr/>
            </a:pPr>
            <a:r>
              <a:rPr lang="en-US" sz="1400">
                <a:solidFill>
                  <a:srgbClr val="FFFFFF"/>
                </a:solidFill>
                <a:effectLst>
                  <a:outerShdw blurRad="38100" dist="38100" dir="2700000" algn="tl">
                    <a:srgbClr val="000000"/>
                  </a:outerShdw>
                </a:effectLst>
              </a:rPr>
              <a:t>Giao ước Pa-lét-tin</a:t>
            </a:r>
          </a:p>
        </p:txBody>
      </p:sp>
      <p:sp>
        <p:nvSpPr>
          <p:cNvPr id="60430"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lgn="l"/>
            <a:endParaRPr lang="en-US" sz="2400">
              <a:solidFill>
                <a:srgbClr val="FFFFFF"/>
              </a:solidFill>
              <a:latin typeface="Times New Roman" charset="0"/>
            </a:endParaRPr>
          </a:p>
        </p:txBody>
      </p:sp>
      <p:sp>
        <p:nvSpPr>
          <p:cNvPr id="885775" name="Rectangle 15"/>
          <p:cNvSpPr>
            <a:spLocks noChangeArrowheads="1"/>
          </p:cNvSpPr>
          <p:nvPr/>
        </p:nvSpPr>
        <p:spPr bwMode="auto">
          <a:xfrm>
            <a:off x="2606675" y="3475038"/>
            <a:ext cx="1468438" cy="304800"/>
          </a:xfrm>
          <a:prstGeom prst="rect">
            <a:avLst/>
          </a:prstGeom>
          <a:noFill/>
          <a:ln w="12700">
            <a:noFill/>
            <a:miter lim="800000"/>
            <a:headEnd/>
            <a:tailEnd/>
          </a:ln>
          <a:effectLst/>
        </p:spPr>
        <p:txBody>
          <a:bodyPr wrap="none" lIns="90488" tIns="44450" rIns="90488" bIns="44450">
            <a:spAutoFit/>
          </a:bodyPr>
          <a:lstStyle/>
          <a:p>
            <a:pPr algn="l" eaLnBrk="0" hangingPunct="0">
              <a:defRPr/>
            </a:pPr>
            <a:r>
              <a:rPr lang="en-US" sz="1400">
                <a:solidFill>
                  <a:srgbClr val="FFFFFF"/>
                </a:solidFill>
                <a:effectLst>
                  <a:outerShdw blurRad="38100" dist="38100" dir="2700000" algn="tl">
                    <a:srgbClr val="000000"/>
                  </a:outerShdw>
                </a:effectLst>
              </a:rPr>
              <a:t>Giao ước Đa-vít</a:t>
            </a:r>
          </a:p>
        </p:txBody>
      </p:sp>
      <p:sp>
        <p:nvSpPr>
          <p:cNvPr id="885776" name="Rectangle 16"/>
          <p:cNvSpPr>
            <a:spLocks noChangeArrowheads="1"/>
          </p:cNvSpPr>
          <p:nvPr/>
        </p:nvSpPr>
        <p:spPr bwMode="auto">
          <a:xfrm>
            <a:off x="3108325" y="4670425"/>
            <a:ext cx="1296988" cy="304800"/>
          </a:xfrm>
          <a:prstGeom prst="rect">
            <a:avLst/>
          </a:prstGeom>
          <a:noFill/>
          <a:ln w="12700">
            <a:noFill/>
            <a:miter lim="800000"/>
            <a:headEnd/>
            <a:tailEnd/>
          </a:ln>
          <a:effectLst/>
        </p:spPr>
        <p:txBody>
          <a:bodyPr wrap="none" lIns="90488" tIns="44450" rIns="90488" bIns="44450">
            <a:spAutoFit/>
          </a:bodyPr>
          <a:lstStyle/>
          <a:p>
            <a:pPr algn="l" eaLnBrk="0" hangingPunct="0">
              <a:defRPr/>
            </a:pPr>
            <a:r>
              <a:rPr lang="en-US" sz="1400">
                <a:solidFill>
                  <a:srgbClr val="FFFFFF"/>
                </a:solidFill>
                <a:effectLst>
                  <a:outerShdw blurRad="38100" dist="38100" dir="2700000" algn="tl">
                    <a:srgbClr val="000000"/>
                  </a:outerShdw>
                </a:effectLst>
              </a:rPr>
              <a:t>Giao ước Mới</a:t>
            </a:r>
          </a:p>
        </p:txBody>
      </p:sp>
      <p:sp>
        <p:nvSpPr>
          <p:cNvPr id="60433" name="Rectangle 17"/>
          <p:cNvSpPr>
            <a:spLocks noChangeArrowheads="1"/>
          </p:cNvSpPr>
          <p:nvPr/>
        </p:nvSpPr>
        <p:spPr bwMode="auto">
          <a:xfrm>
            <a:off x="1927225" y="5778500"/>
            <a:ext cx="152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1400">
                <a:solidFill>
                  <a:srgbClr val="FFFFFF"/>
                </a:solidFill>
              </a:rPr>
              <a:t>Giao ước Môi-se</a:t>
            </a:r>
          </a:p>
        </p:txBody>
      </p:sp>
      <p:grpSp>
        <p:nvGrpSpPr>
          <p:cNvPr id="60434" name="Group 18"/>
          <p:cNvGrpSpPr>
            <a:grpSpLocks/>
          </p:cNvGrpSpPr>
          <p:nvPr/>
        </p:nvGrpSpPr>
        <p:grpSpPr bwMode="auto">
          <a:xfrm>
            <a:off x="5689600" y="1376363"/>
            <a:ext cx="165100" cy="279400"/>
            <a:chOff x="3584" y="867"/>
            <a:chExt cx="104" cy="176"/>
          </a:xfrm>
        </p:grpSpPr>
        <p:sp>
          <p:nvSpPr>
            <p:cNvPr id="60522"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23"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85781" name="Rectangle 21"/>
          <p:cNvSpPr>
            <a:spLocks noChangeArrowheads="1"/>
          </p:cNvSpPr>
          <p:nvPr/>
        </p:nvSpPr>
        <p:spPr bwMode="auto">
          <a:xfrm>
            <a:off x="1417638" y="1022350"/>
            <a:ext cx="1965325" cy="546100"/>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ĐCT lập giao ước với Áp-ra-ham để tái lập sự cai trị của con người qua  Israel như là </a:t>
            </a:r>
            <a:r>
              <a:rPr lang="ja-JP" altLang="en-US" sz="700" b="1">
                <a:solidFill>
                  <a:srgbClr val="FFFFFF"/>
                </a:solidFill>
                <a:effectLst>
                  <a:outerShdw blurRad="38100" dist="38100" dir="2700000" algn="tl">
                    <a:srgbClr val="000000"/>
                  </a:outerShdw>
                </a:effectLst>
              </a:rPr>
              <a:t>“</a:t>
            </a:r>
            <a:r>
              <a:rPr lang="en-US" sz="700" b="1">
                <a:solidFill>
                  <a:srgbClr val="FFFFFF"/>
                </a:solidFill>
                <a:effectLst>
                  <a:outerShdw blurRad="38100" dist="38100" dir="2700000" algn="tl">
                    <a:srgbClr val="000000"/>
                  </a:outerShdw>
                </a:effectLst>
              </a:rPr>
              <a:t>nước thầy tế lễ"</a:t>
            </a:r>
            <a:r>
              <a:rPr lang="en-US" sz="800" b="1">
                <a:solidFill>
                  <a:srgbClr val="FFFFFF"/>
                </a:solidFill>
                <a:effectLst>
                  <a:outerShdw blurRad="38100" dist="38100" dir="2700000" algn="tl">
                    <a:srgbClr val="000000"/>
                  </a:outerShdw>
                </a:effectLst>
                <a:latin typeface="Times New Roman" charset="0"/>
              </a:rPr>
              <a:t> (Sáng 12:1-3; Xuất 19:6)</a:t>
            </a:r>
          </a:p>
        </p:txBody>
      </p:sp>
      <p:sp>
        <p:nvSpPr>
          <p:cNvPr id="885782" name="Rectangle 22"/>
          <p:cNvSpPr>
            <a:spLocks noChangeArrowheads="1"/>
          </p:cNvSpPr>
          <p:nvPr/>
        </p:nvSpPr>
        <p:spPr bwMode="auto">
          <a:xfrm>
            <a:off x="0" y="777875"/>
            <a:ext cx="2241550" cy="274638"/>
          </a:xfrm>
          <a:prstGeom prst="rect">
            <a:avLst/>
          </a:prstGeom>
          <a:noFill/>
          <a:ln w="12700">
            <a:noFill/>
            <a:miter lim="800000"/>
            <a:headEnd/>
            <a:tailEnd/>
          </a:ln>
          <a:effectLst/>
        </p:spPr>
        <p:txBody>
          <a:bodyPr wrap="none" lIns="90488" tIns="44450" rIns="90488" bIns="44450">
            <a:spAutoFit/>
          </a:bodyPr>
          <a:lstStyle/>
          <a:p>
            <a:pPr algn="l" eaLnBrk="0" hangingPunct="0">
              <a:defRPr/>
            </a:pPr>
            <a:r>
              <a:rPr lang="en-US" sz="1200" b="1">
                <a:solidFill>
                  <a:srgbClr val="FFFFFF"/>
                </a:solidFill>
                <a:effectLst>
                  <a:outerShdw blurRad="38100" dist="38100" dir="2700000" algn="tl">
                    <a:srgbClr val="000000"/>
                  </a:outerShdw>
                </a:effectLst>
              </a:rPr>
              <a:t>Sự dạy dỗ về Vương quốc...</a:t>
            </a:r>
          </a:p>
        </p:txBody>
      </p:sp>
      <p:sp>
        <p:nvSpPr>
          <p:cNvPr id="60437"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8" name="Freeform 24"/>
          <p:cNvSpPr>
            <a:spLocks/>
          </p:cNvSpPr>
          <p:nvPr/>
        </p:nvSpPr>
        <p:spPr bwMode="auto">
          <a:xfrm>
            <a:off x="603250" y="1489075"/>
            <a:ext cx="122238" cy="179388"/>
          </a:xfrm>
          <a:custGeom>
            <a:avLst/>
            <a:gdLst>
              <a:gd name="T0" fmla="*/ 60325 w 77"/>
              <a:gd name="T1" fmla="*/ 58738 h 113"/>
              <a:gd name="T2" fmla="*/ 0 w 77"/>
              <a:gd name="T3" fmla="*/ 0 h 113"/>
              <a:gd name="T4" fmla="*/ 60325 w 77"/>
              <a:gd name="T5" fmla="*/ 177800 h 113"/>
              <a:gd name="T6" fmla="*/ 120650 w 77"/>
              <a:gd name="T7" fmla="*/ 0 h 113"/>
              <a:gd name="T8" fmla="*/ 60325 w 77"/>
              <a:gd name="T9" fmla="*/ 58738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cmpd="sng">
            <a:solidFill>
              <a:schemeClr val="accent1"/>
            </a:solidFill>
            <a:prstDash val="solid"/>
            <a:round/>
            <a:headEnd type="none" w="med" len="med"/>
            <a:tailEnd type="none" w="med" len="med"/>
          </a:ln>
        </p:spPr>
        <p:txBody>
          <a:bodyPr/>
          <a:lstStyle/>
          <a:p>
            <a:endParaRPr lang="en-US"/>
          </a:p>
        </p:txBody>
      </p:sp>
      <p:sp>
        <p:nvSpPr>
          <p:cNvPr id="885785" name="Rectangle 25"/>
          <p:cNvSpPr>
            <a:spLocks noChangeArrowheads="1"/>
          </p:cNvSpPr>
          <p:nvPr/>
        </p:nvSpPr>
        <p:spPr bwMode="auto">
          <a:xfrm>
            <a:off x="190500" y="1654175"/>
            <a:ext cx="881063" cy="439738"/>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Sự sa ngã của loài người</a:t>
            </a:r>
            <a:r>
              <a:rPr lang="en-US" sz="800" b="1">
                <a:solidFill>
                  <a:srgbClr val="FFFFFF"/>
                </a:solidFill>
                <a:effectLst>
                  <a:outerShdw blurRad="38100" dist="38100" dir="2700000" algn="tl">
                    <a:srgbClr val="000000"/>
                  </a:outerShdw>
                </a:effectLst>
                <a:latin typeface="Times New Roman" charset="0"/>
              </a:rPr>
              <a:t> (Sáng 3)</a:t>
            </a:r>
          </a:p>
        </p:txBody>
      </p:sp>
      <p:sp>
        <p:nvSpPr>
          <p:cNvPr id="885786" name="Rectangle 26"/>
          <p:cNvSpPr>
            <a:spLocks noChangeArrowheads="1"/>
          </p:cNvSpPr>
          <p:nvPr/>
        </p:nvSpPr>
        <p:spPr bwMode="auto">
          <a:xfrm>
            <a:off x="3246438" y="987425"/>
            <a:ext cx="1554162" cy="736600"/>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Sự thất bại của Israel với tư cách là nước thầy tế lễ trong việc làm chứng cho các dân tộc nên bị đoán phạt qua cuộc lưu đày dưới sự cai trị của dân ngoại</a:t>
            </a:r>
          </a:p>
        </p:txBody>
      </p:sp>
      <p:sp>
        <p:nvSpPr>
          <p:cNvPr id="60441" name="Rectangle 27"/>
          <p:cNvSpPr>
            <a:spLocks noChangeArrowheads="1"/>
          </p:cNvSpPr>
          <p:nvPr/>
        </p:nvSpPr>
        <p:spPr bwMode="auto">
          <a:xfrm>
            <a:off x="3184525" y="4891088"/>
            <a:ext cx="1738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800" b="1">
                <a:solidFill>
                  <a:srgbClr val="FFFFFF"/>
                </a:solidFill>
              </a:rPr>
              <a:t>Giê 31:31-34 lời hứa:</a:t>
            </a:r>
          </a:p>
          <a:p>
            <a:pPr algn="l" eaLnBrk="0" hangingPunct="0">
              <a:buSzPct val="100000"/>
              <a:buFontTx/>
              <a:buChar char="•"/>
            </a:pPr>
            <a:r>
              <a:rPr lang="en-US" sz="800" b="1">
                <a:solidFill>
                  <a:srgbClr val="FFFFFF"/>
                </a:solidFill>
              </a:rPr>
              <a:t>Sự tha thứ</a:t>
            </a:r>
          </a:p>
          <a:p>
            <a:pPr algn="l" eaLnBrk="0" hangingPunct="0">
              <a:buSzPct val="100000"/>
              <a:buFontTx/>
              <a:buChar char="•"/>
            </a:pPr>
            <a:r>
              <a:rPr lang="en-US" sz="800" b="1">
                <a:solidFill>
                  <a:srgbClr val="FFFFFF"/>
                </a:solidFill>
              </a:rPr>
              <a:t>Đức Thánh Linh cư trú</a:t>
            </a:r>
          </a:p>
          <a:p>
            <a:pPr algn="l" eaLnBrk="0" hangingPunct="0">
              <a:buSzPct val="100000"/>
              <a:buFontTx/>
              <a:buChar char="•"/>
            </a:pPr>
            <a:r>
              <a:rPr lang="en-US" sz="800" b="1">
                <a:solidFill>
                  <a:srgbClr val="FFFFFF"/>
                </a:solidFill>
              </a:rPr>
              <a:t>Tấm lòng, bản tánh, tâm trí mới</a:t>
            </a:r>
          </a:p>
          <a:p>
            <a:pPr algn="l" eaLnBrk="0" hangingPunct="0">
              <a:buSzPct val="100000"/>
              <a:buFontTx/>
              <a:buChar char="•"/>
            </a:pPr>
            <a:r>
              <a:rPr lang="en-US" sz="800" b="1">
                <a:solidFill>
                  <a:srgbClr val="FFFFFF"/>
                </a:solidFill>
              </a:rPr>
              <a:t>Tái hiệp Israel và Giu-đa</a:t>
            </a:r>
          </a:p>
          <a:p>
            <a:pPr algn="l" eaLnBrk="0" hangingPunct="0">
              <a:buSzPct val="100000"/>
              <a:buFontTx/>
              <a:buChar char="•"/>
            </a:pPr>
            <a:r>
              <a:rPr lang="en-US" sz="800" b="1">
                <a:solidFill>
                  <a:srgbClr val="FFFFFF"/>
                </a:solidFill>
              </a:rPr>
              <a:t>Không cần truyền giáo</a:t>
            </a:r>
          </a:p>
        </p:txBody>
      </p:sp>
      <p:sp>
        <p:nvSpPr>
          <p:cNvPr id="60442" name="Rectangle 28"/>
          <p:cNvSpPr>
            <a:spLocks noChangeArrowheads="1"/>
          </p:cNvSpPr>
          <p:nvPr/>
        </p:nvSpPr>
        <p:spPr bwMode="auto">
          <a:xfrm>
            <a:off x="2651125" y="3671888"/>
            <a:ext cx="22860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800" b="1">
                <a:solidFill>
                  <a:srgbClr val="FFFFFF"/>
                </a:solidFill>
              </a:rPr>
              <a:t>2Sa 7:12-16 lời hứa vĩnh viễn:</a:t>
            </a:r>
          </a:p>
          <a:p>
            <a:pPr algn="l" eaLnBrk="0" hangingPunct="0">
              <a:buSzPct val="100000"/>
              <a:buFontTx/>
              <a:buChar char="•"/>
            </a:pPr>
            <a:r>
              <a:rPr lang="en-US" sz="800" b="1">
                <a:solidFill>
                  <a:srgbClr val="FFFFFF"/>
                </a:solidFill>
              </a:rPr>
              <a:t>Con cháu (</a:t>
            </a:r>
            <a:r>
              <a:rPr lang="ja-JP" altLang="en-US" sz="800" b="1">
                <a:solidFill>
                  <a:srgbClr val="FFFFFF"/>
                </a:solidFill>
              </a:rPr>
              <a:t>“</a:t>
            </a:r>
            <a:r>
              <a:rPr lang="en-US" altLang="ja-JP" sz="800" b="1">
                <a:solidFill>
                  <a:srgbClr val="FFFFFF"/>
                </a:solidFill>
              </a:rPr>
              <a:t>nhà</a:t>
            </a:r>
            <a:r>
              <a:rPr lang="ja-JP" altLang="en-US" sz="800" b="1">
                <a:solidFill>
                  <a:srgbClr val="FFFFFF"/>
                </a:solidFill>
              </a:rPr>
              <a:t>”</a:t>
            </a:r>
            <a:r>
              <a:rPr lang="en-US" altLang="ja-JP" sz="800" b="1">
                <a:solidFill>
                  <a:srgbClr val="FFFFFF"/>
                </a:solidFill>
              </a:rPr>
              <a:t> không bị tuyệt diệt)</a:t>
            </a:r>
          </a:p>
          <a:p>
            <a:pPr algn="l" eaLnBrk="0" hangingPunct="0">
              <a:buSzPct val="100000"/>
              <a:buFontTx/>
              <a:buChar char="•"/>
            </a:pPr>
            <a:r>
              <a:rPr lang="en-US" sz="800" b="1">
                <a:solidFill>
                  <a:srgbClr val="FFFFFF"/>
                </a:solidFill>
              </a:rPr>
              <a:t>Vương quốc (triều đại chính trị)</a:t>
            </a:r>
          </a:p>
          <a:p>
            <a:pPr algn="l" eaLnBrk="0" hangingPunct="0">
              <a:buSzPct val="100000"/>
              <a:buFontTx/>
              <a:buChar char="•"/>
            </a:pPr>
            <a:r>
              <a:rPr lang="en-US" sz="800" b="1">
                <a:solidFill>
                  <a:srgbClr val="FFFFFF"/>
                </a:solidFill>
              </a:rPr>
              <a:t>Ngai vàng (quyền cai trị cho các con cháu)</a:t>
            </a:r>
          </a:p>
          <a:p>
            <a:pPr algn="l" eaLnBrk="0" hangingPunct="0">
              <a:buSzPct val="100000"/>
              <a:buFontTx/>
              <a:buChar char="•"/>
            </a:pPr>
            <a:r>
              <a:rPr lang="en-US" sz="800" b="1">
                <a:solidFill>
                  <a:srgbClr val="FFFFFF"/>
                </a:solidFill>
              </a:rPr>
              <a:t>Đền thờ (con trai sẽ xây)</a:t>
            </a:r>
          </a:p>
        </p:txBody>
      </p:sp>
      <p:sp>
        <p:nvSpPr>
          <p:cNvPr id="60443" name="Rectangle 29"/>
          <p:cNvSpPr>
            <a:spLocks noChangeArrowheads="1"/>
          </p:cNvSpPr>
          <p:nvPr/>
        </p:nvSpPr>
        <p:spPr bwMode="auto">
          <a:xfrm>
            <a:off x="2270125" y="2519363"/>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l" eaLnBrk="0" hangingPunct="0"/>
            <a:r>
              <a:rPr lang="en-US" sz="800" b="1">
                <a:solidFill>
                  <a:srgbClr val="FFFFFF"/>
                </a:solidFill>
              </a:rPr>
              <a:t>Sáng 15:18 (tk. Phục 30:1-10) lời hức:</a:t>
            </a:r>
          </a:p>
          <a:p>
            <a:pPr algn="l" eaLnBrk="0" hangingPunct="0">
              <a:buSzPct val="100000"/>
              <a:buFontTx/>
              <a:buChar char="•"/>
            </a:pPr>
            <a:r>
              <a:rPr lang="en-US" sz="800" b="1">
                <a:solidFill>
                  <a:srgbClr val="FFFFFF"/>
                </a:solidFill>
              </a:rPr>
              <a:t>Đất từ sông Ai-cập đến sông Ơ-phơ-rát (Ês 27:12)</a:t>
            </a:r>
          </a:p>
          <a:p>
            <a:pPr algn="l" eaLnBrk="0" hangingPunct="0">
              <a:buSzPct val="100000"/>
              <a:buFontTx/>
              <a:buChar char="•"/>
            </a:pPr>
            <a:r>
              <a:rPr lang="en-US" sz="800" b="1">
                <a:solidFill>
                  <a:srgbClr val="FFFFFF"/>
                </a:solidFill>
              </a:rPr>
              <a:t>Sở hữu đất đời đời (Sáng 17:8) hậu lưu đày/phục hồi</a:t>
            </a:r>
          </a:p>
          <a:p>
            <a:pPr algn="l" eaLnBrk="0" hangingPunct="0">
              <a:buSzPct val="100000"/>
              <a:buFontTx/>
              <a:buChar char="•"/>
            </a:pPr>
            <a:r>
              <a:rPr lang="en-US" sz="800" b="1">
                <a:solidFill>
                  <a:srgbClr val="FFFFFF"/>
                </a:solidFill>
              </a:rPr>
              <a:t>Qua đất này cả thế giới được phước (Ês 14:1-2)</a:t>
            </a:r>
          </a:p>
        </p:txBody>
      </p:sp>
      <p:sp>
        <p:nvSpPr>
          <p:cNvPr id="885790" name="Rectangle 30"/>
          <p:cNvSpPr>
            <a:spLocks noChangeArrowheads="1"/>
          </p:cNvSpPr>
          <p:nvPr/>
        </p:nvSpPr>
        <p:spPr bwMode="auto">
          <a:xfrm>
            <a:off x="5726113" y="995363"/>
            <a:ext cx="1120775" cy="658812"/>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Chúa Giê-xu mở rộng nước của Ngài trong hình thức huyền nhiệm của hội thánh</a:t>
            </a:r>
            <a:r>
              <a:rPr lang="en-US" sz="800" b="1">
                <a:solidFill>
                  <a:srgbClr val="FFFFFF"/>
                </a:solidFill>
                <a:effectLst>
                  <a:outerShdw blurRad="38100" dist="38100" dir="2700000" algn="tl">
                    <a:srgbClr val="000000"/>
                  </a:outerShdw>
                </a:effectLst>
                <a:latin typeface="Times New Roman" charset="0"/>
              </a:rPr>
              <a:t> (Mat 13)</a:t>
            </a:r>
          </a:p>
        </p:txBody>
      </p:sp>
      <p:sp>
        <p:nvSpPr>
          <p:cNvPr id="885791" name="Rectangle 31"/>
          <p:cNvSpPr>
            <a:spLocks noChangeArrowheads="1"/>
          </p:cNvSpPr>
          <p:nvPr/>
        </p:nvSpPr>
        <p:spPr bwMode="auto">
          <a:xfrm>
            <a:off x="4643438" y="987425"/>
            <a:ext cx="1076325" cy="546100"/>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Israel khước từ Đấng Mê-si ban tặng vương quốc </a:t>
            </a:r>
            <a:r>
              <a:rPr lang="en-US" sz="800" b="1">
                <a:solidFill>
                  <a:srgbClr val="FFFFFF"/>
                </a:solidFill>
                <a:effectLst>
                  <a:outerShdw blurRad="38100" dist="38100" dir="2700000" algn="tl">
                    <a:srgbClr val="000000"/>
                  </a:outerShdw>
                </a:effectLst>
                <a:latin typeface="Times New Roman" charset="0"/>
              </a:rPr>
              <a:t>(Mat 12:41-42; 23:37-39)</a:t>
            </a:r>
          </a:p>
        </p:txBody>
      </p:sp>
      <p:sp>
        <p:nvSpPr>
          <p:cNvPr id="885792" name="Rectangle 32"/>
          <p:cNvSpPr>
            <a:spLocks noChangeArrowheads="1"/>
          </p:cNvSpPr>
          <p:nvPr/>
        </p:nvSpPr>
        <p:spPr bwMode="auto">
          <a:xfrm>
            <a:off x="6700838" y="989013"/>
            <a:ext cx="1076325" cy="428625"/>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Christ đánh bại kẻ thù của Israel và tín hữu</a:t>
            </a:r>
            <a:r>
              <a:rPr lang="en-US" sz="800" b="1">
                <a:solidFill>
                  <a:srgbClr val="FFFFFF"/>
                </a:solidFill>
                <a:effectLst>
                  <a:outerShdw blurRad="38100" dist="38100" dir="2700000" algn="tl">
                    <a:srgbClr val="000000"/>
                  </a:outerShdw>
                </a:effectLst>
                <a:latin typeface="Times New Roman" charset="0"/>
              </a:rPr>
              <a:t> (Rom. 11:26-27)</a:t>
            </a:r>
          </a:p>
        </p:txBody>
      </p:sp>
      <p:sp>
        <p:nvSpPr>
          <p:cNvPr id="60447"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48"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49"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algn="l"/>
            <a:endParaRPr lang="en-US" sz="2400">
              <a:solidFill>
                <a:srgbClr val="FFFFFF"/>
              </a:solidFill>
              <a:latin typeface="Times New Roman" charset="0"/>
            </a:endParaRPr>
          </a:p>
        </p:txBody>
      </p:sp>
      <p:sp>
        <p:nvSpPr>
          <p:cNvPr id="60450"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51"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52" name="Rectangle 38"/>
          <p:cNvSpPr>
            <a:spLocks noChangeArrowheads="1"/>
          </p:cNvSpPr>
          <p:nvPr/>
        </p:nvSpPr>
        <p:spPr bwMode="auto">
          <a:xfrm>
            <a:off x="5786438" y="2519363"/>
            <a:ext cx="1719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FFFFFF"/>
                </a:solidFill>
              </a:rPr>
              <a:t>Israel bị đoán phạt vì từ chối Đấng Mê-si-a bị đuổi khỏi đất hứa trong vòng 19 thế kỷ </a:t>
            </a:r>
          </a:p>
          <a:p>
            <a:pPr eaLnBrk="0" hangingPunct="0"/>
            <a:r>
              <a:rPr lang="en-US" sz="800" b="1">
                <a:solidFill>
                  <a:srgbClr val="FFFFFF"/>
                </a:solidFill>
              </a:rPr>
              <a:t>(70SC- 1948) nhưng hiện nay được phục hồi một phần (Êxê 37:1-7)</a:t>
            </a:r>
          </a:p>
        </p:txBody>
      </p:sp>
      <p:sp>
        <p:nvSpPr>
          <p:cNvPr id="60453" name="Rectangle 39"/>
          <p:cNvSpPr>
            <a:spLocks noChangeArrowheads="1"/>
          </p:cNvSpPr>
          <p:nvPr/>
        </p:nvSpPr>
        <p:spPr bwMode="auto">
          <a:xfrm>
            <a:off x="6022975" y="3429000"/>
            <a:ext cx="1254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000000"/>
                </a:solidFill>
              </a:rPr>
              <a:t>Đấng Christ là hội thánh – đền thờ thuộc linh (Êph. 2:19-22; </a:t>
            </a:r>
          </a:p>
          <a:p>
            <a:pPr eaLnBrk="0" hangingPunct="0"/>
            <a:r>
              <a:rPr lang="en-US" sz="800" b="1">
                <a:solidFill>
                  <a:srgbClr val="000000"/>
                </a:solidFill>
              </a:rPr>
              <a:t>2 Cô 6:16)</a:t>
            </a:r>
          </a:p>
        </p:txBody>
      </p:sp>
      <p:sp>
        <p:nvSpPr>
          <p:cNvPr id="60454" name="Rectangle 40"/>
          <p:cNvSpPr>
            <a:spLocks noChangeArrowheads="1"/>
          </p:cNvSpPr>
          <p:nvPr/>
        </p:nvSpPr>
        <p:spPr bwMode="auto">
          <a:xfrm>
            <a:off x="5903913" y="4891088"/>
            <a:ext cx="1397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000000"/>
                </a:solidFill>
              </a:rPr>
              <a:t>Luật Môi-se được thay thế với ba yếu tố đầu của Giao ước Mới (Lu 22:20; 2Cô 3:6)</a:t>
            </a:r>
          </a:p>
        </p:txBody>
      </p:sp>
      <p:sp>
        <p:nvSpPr>
          <p:cNvPr id="60455"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56"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57" name="Rectangle 43"/>
          <p:cNvSpPr>
            <a:spLocks noChangeArrowheads="1"/>
          </p:cNvSpPr>
          <p:nvPr/>
        </p:nvSpPr>
        <p:spPr bwMode="auto">
          <a:xfrm>
            <a:off x="7589838" y="2138363"/>
            <a:ext cx="15446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900" b="1">
                <a:solidFill>
                  <a:srgbClr val="FFFFFF"/>
                </a:solidFill>
              </a:rPr>
              <a:t>Nước của Đấng Mê-si-a</a:t>
            </a:r>
          </a:p>
        </p:txBody>
      </p:sp>
      <p:sp>
        <p:nvSpPr>
          <p:cNvPr id="60458"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0459" name="Rectangle 45"/>
          <p:cNvSpPr>
            <a:spLocks noChangeArrowheads="1"/>
          </p:cNvSpPr>
          <p:nvPr/>
        </p:nvSpPr>
        <p:spPr bwMode="auto">
          <a:xfrm>
            <a:off x="7734300" y="2289175"/>
            <a:ext cx="1409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l" eaLnBrk="0" hangingPunct="0"/>
            <a:r>
              <a:rPr lang="en-US" sz="900" b="1">
                <a:solidFill>
                  <a:srgbClr val="FFFFFF"/>
                </a:solidFill>
              </a:rPr>
              <a:t>1000 năm     Vĩnh cữu</a:t>
            </a:r>
          </a:p>
        </p:txBody>
      </p:sp>
      <p:sp>
        <p:nvSpPr>
          <p:cNvPr id="60460" name="Rectangle 46"/>
          <p:cNvSpPr>
            <a:spLocks noChangeArrowheads="1"/>
          </p:cNvSpPr>
          <p:nvPr/>
        </p:nvSpPr>
        <p:spPr bwMode="auto">
          <a:xfrm>
            <a:off x="7627938" y="2451100"/>
            <a:ext cx="9112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FFFFFF"/>
                </a:solidFill>
              </a:rPr>
              <a:t>Phục hồi trọn vẹn (Êxê 37:8-28) Jerusalem thủ đô thế giới</a:t>
            </a:r>
          </a:p>
          <a:p>
            <a:pPr eaLnBrk="0" hangingPunct="0"/>
            <a:r>
              <a:rPr lang="en-US" sz="800" b="1">
                <a:solidFill>
                  <a:srgbClr val="FFFFFF"/>
                </a:solidFill>
              </a:rPr>
              <a:t>(Ês 2:1-5)</a:t>
            </a:r>
          </a:p>
        </p:txBody>
      </p:sp>
      <p:sp>
        <p:nvSpPr>
          <p:cNvPr id="60461" name="Rectangle 47"/>
          <p:cNvSpPr>
            <a:spLocks noChangeArrowheads="1"/>
          </p:cNvSpPr>
          <p:nvPr/>
        </p:nvSpPr>
        <p:spPr bwMode="auto">
          <a:xfrm>
            <a:off x="8380413" y="2633663"/>
            <a:ext cx="7302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700" b="1">
                <a:solidFill>
                  <a:srgbClr val="FFFFFF"/>
                </a:solidFill>
              </a:rPr>
              <a:t>Jerusalem mới</a:t>
            </a:r>
          </a:p>
          <a:p>
            <a:pPr eaLnBrk="0" hangingPunct="0"/>
            <a:r>
              <a:rPr lang="en-US" sz="700" b="1">
                <a:solidFill>
                  <a:srgbClr val="FFFFFF"/>
                </a:solidFill>
              </a:rPr>
              <a:t>(Khài 21)</a:t>
            </a:r>
          </a:p>
        </p:txBody>
      </p:sp>
      <p:sp>
        <p:nvSpPr>
          <p:cNvPr id="60462" name="Rectangle 48"/>
          <p:cNvSpPr>
            <a:spLocks noChangeArrowheads="1"/>
          </p:cNvSpPr>
          <p:nvPr/>
        </p:nvSpPr>
        <p:spPr bwMode="auto">
          <a:xfrm>
            <a:off x="7693025" y="3429000"/>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000000"/>
                </a:solidFill>
              </a:rPr>
              <a:t>Đấng Christ cai trị trên toàn thế giới </a:t>
            </a:r>
          </a:p>
          <a:p>
            <a:pPr eaLnBrk="0" hangingPunct="0"/>
            <a:r>
              <a:rPr lang="en-US" sz="800" b="1">
                <a:solidFill>
                  <a:srgbClr val="000000"/>
                </a:solidFill>
              </a:rPr>
              <a:t>(Ês 11) </a:t>
            </a:r>
          </a:p>
          <a:p>
            <a:pPr eaLnBrk="0" hangingPunct="0"/>
            <a:r>
              <a:rPr lang="en-US" sz="800" b="1">
                <a:solidFill>
                  <a:srgbClr val="000000"/>
                </a:solidFill>
              </a:rPr>
              <a:t>với các thánh (Khải 5:10)</a:t>
            </a:r>
          </a:p>
        </p:txBody>
      </p:sp>
      <p:sp>
        <p:nvSpPr>
          <p:cNvPr id="885809" name="Rectangle 49"/>
          <p:cNvSpPr>
            <a:spLocks noChangeArrowheads="1"/>
          </p:cNvSpPr>
          <p:nvPr/>
        </p:nvSpPr>
        <p:spPr bwMode="auto">
          <a:xfrm>
            <a:off x="7818438" y="987425"/>
            <a:ext cx="1076325" cy="546100"/>
          </a:xfrm>
          <a:prstGeom prst="rect">
            <a:avLst/>
          </a:prstGeom>
          <a:noFill/>
          <a:ln w="12700">
            <a:noFill/>
            <a:miter lim="800000"/>
            <a:headEnd/>
            <a:tailEnd/>
          </a:ln>
          <a:effectLst/>
        </p:spPr>
        <p:txBody>
          <a:bodyPr lIns="90488" tIns="44450" rIns="90488" bIns="44450">
            <a:spAutoFit/>
          </a:bodyPr>
          <a:lstStyle/>
          <a:p>
            <a:pPr eaLnBrk="0" hangingPunct="0">
              <a:defRPr/>
            </a:pPr>
            <a:r>
              <a:rPr lang="en-US" sz="700" b="1">
                <a:solidFill>
                  <a:srgbClr val="FFFFFF"/>
                </a:solidFill>
                <a:effectLst>
                  <a:outerShdw blurRad="38100" dist="38100" dir="2700000" algn="tl">
                    <a:srgbClr val="000000"/>
                  </a:outerShdw>
                </a:effectLst>
              </a:rPr>
              <a:t>Christ cai trị trên mọi sự cùng với các thánh</a:t>
            </a:r>
            <a:r>
              <a:rPr lang="en-US" sz="800" b="1">
                <a:solidFill>
                  <a:srgbClr val="FFFFFF"/>
                </a:solidFill>
                <a:effectLst>
                  <a:outerShdw blurRad="38100" dist="38100" dir="2700000" algn="tl">
                    <a:srgbClr val="000000"/>
                  </a:outerShdw>
                </a:effectLst>
                <a:latin typeface="Times New Roman" charset="0"/>
              </a:rPr>
              <a:t> (Êph 1:9-10; Khải 20:1-6; 22:5b)</a:t>
            </a:r>
          </a:p>
        </p:txBody>
      </p:sp>
      <p:grpSp>
        <p:nvGrpSpPr>
          <p:cNvPr id="60464" name="Group 50"/>
          <p:cNvGrpSpPr>
            <a:grpSpLocks/>
          </p:cNvGrpSpPr>
          <p:nvPr/>
        </p:nvGrpSpPr>
        <p:grpSpPr bwMode="auto">
          <a:xfrm>
            <a:off x="4648200" y="5105400"/>
            <a:ext cx="76200" cy="304800"/>
            <a:chOff x="2928" y="3216"/>
            <a:chExt cx="48" cy="192"/>
          </a:xfrm>
        </p:grpSpPr>
        <p:sp>
          <p:nvSpPr>
            <p:cNvPr id="60519"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20"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21"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65" name="Group 54"/>
          <p:cNvGrpSpPr>
            <a:grpSpLocks/>
          </p:cNvGrpSpPr>
          <p:nvPr/>
        </p:nvGrpSpPr>
        <p:grpSpPr bwMode="auto">
          <a:xfrm>
            <a:off x="4876800" y="5426075"/>
            <a:ext cx="76200" cy="212725"/>
            <a:chOff x="3072" y="3418"/>
            <a:chExt cx="48" cy="134"/>
          </a:xfrm>
        </p:grpSpPr>
        <p:sp>
          <p:nvSpPr>
            <p:cNvPr id="60516"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17"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18"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0466" name="Rectangle 58"/>
          <p:cNvSpPr>
            <a:spLocks noChangeArrowheads="1"/>
          </p:cNvSpPr>
          <p:nvPr/>
        </p:nvSpPr>
        <p:spPr bwMode="auto">
          <a:xfrm rot="-5400000">
            <a:off x="1541463" y="2624138"/>
            <a:ext cx="514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1600" b="1">
                <a:solidFill>
                  <a:srgbClr val="FFFFFF"/>
                </a:solidFill>
              </a:rPr>
              <a:t>Đất</a:t>
            </a:r>
          </a:p>
        </p:txBody>
      </p:sp>
      <p:sp>
        <p:nvSpPr>
          <p:cNvPr id="60467" name="Rectangle 59"/>
          <p:cNvSpPr>
            <a:spLocks noChangeArrowheads="1"/>
          </p:cNvSpPr>
          <p:nvPr/>
        </p:nvSpPr>
        <p:spPr bwMode="auto">
          <a:xfrm rot="-5400000">
            <a:off x="1646238" y="3781425"/>
            <a:ext cx="1073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1600" b="1">
                <a:solidFill>
                  <a:srgbClr val="FFFFFF"/>
                </a:solidFill>
              </a:rPr>
              <a:t>Dòng dõi</a:t>
            </a:r>
          </a:p>
        </p:txBody>
      </p:sp>
      <p:sp>
        <p:nvSpPr>
          <p:cNvPr id="60468" name="Rectangle 60"/>
          <p:cNvSpPr>
            <a:spLocks noChangeArrowheads="1"/>
          </p:cNvSpPr>
          <p:nvPr/>
        </p:nvSpPr>
        <p:spPr bwMode="auto">
          <a:xfrm rot="-5400000">
            <a:off x="2420937" y="4918076"/>
            <a:ext cx="854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1600" b="1">
                <a:solidFill>
                  <a:srgbClr val="FFFFFF"/>
                </a:solidFill>
              </a:rPr>
              <a:t>Phước</a:t>
            </a:r>
          </a:p>
        </p:txBody>
      </p:sp>
      <p:sp>
        <p:nvSpPr>
          <p:cNvPr id="60469" name="Rectangle 61"/>
          <p:cNvSpPr>
            <a:spLocks noChangeArrowheads="1"/>
          </p:cNvSpPr>
          <p:nvPr/>
        </p:nvSpPr>
        <p:spPr bwMode="auto">
          <a:xfrm rot="-5400000">
            <a:off x="1097757" y="3815556"/>
            <a:ext cx="903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1000" b="1">
                <a:solidFill>
                  <a:srgbClr val="FFFFFF"/>
                </a:solidFill>
              </a:rPr>
              <a:t>Sáng 12:1-3</a:t>
            </a:r>
          </a:p>
        </p:txBody>
      </p:sp>
      <p:sp>
        <p:nvSpPr>
          <p:cNvPr id="60470" name="Rectangle 62"/>
          <p:cNvSpPr>
            <a:spLocks noChangeArrowheads="1"/>
          </p:cNvSpPr>
          <p:nvPr/>
        </p:nvSpPr>
        <p:spPr bwMode="auto">
          <a:xfrm>
            <a:off x="8385175" y="3429000"/>
            <a:ext cx="75088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000000"/>
                </a:solidFill>
              </a:rPr>
              <a:t>Đấng Christ trao vương quốc cho Đức Chúa Cha (1Cô 15:24)</a:t>
            </a:r>
          </a:p>
        </p:txBody>
      </p:sp>
      <p:grpSp>
        <p:nvGrpSpPr>
          <p:cNvPr id="60471" name="Group 63"/>
          <p:cNvGrpSpPr>
            <a:grpSpLocks/>
          </p:cNvGrpSpPr>
          <p:nvPr/>
        </p:nvGrpSpPr>
        <p:grpSpPr bwMode="auto">
          <a:xfrm>
            <a:off x="7823200" y="1676400"/>
            <a:ext cx="611188" cy="450850"/>
            <a:chOff x="4928" y="1056"/>
            <a:chExt cx="385" cy="284"/>
          </a:xfrm>
        </p:grpSpPr>
        <p:sp>
          <p:nvSpPr>
            <p:cNvPr id="60511"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p:spPr>
          <p:txBody>
            <a:bodyPr/>
            <a:lstStyle/>
            <a:p>
              <a:endParaRPr lang="en-US"/>
            </a:p>
          </p:txBody>
        </p:sp>
        <p:sp>
          <p:nvSpPr>
            <p:cNvPr id="60512"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513"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algn="l"/>
              <a:endParaRPr lang="en-US" sz="2400">
                <a:solidFill>
                  <a:srgbClr val="FFFFFF"/>
                </a:solidFill>
                <a:latin typeface="Times New Roman" charset="0"/>
              </a:endParaRPr>
            </a:p>
          </p:txBody>
        </p:sp>
        <p:sp>
          <p:nvSpPr>
            <p:cNvPr id="60514"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15"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72" name="Group 69"/>
          <p:cNvGrpSpPr>
            <a:grpSpLocks/>
          </p:cNvGrpSpPr>
          <p:nvPr/>
        </p:nvGrpSpPr>
        <p:grpSpPr bwMode="auto">
          <a:xfrm>
            <a:off x="4800600" y="5203825"/>
            <a:ext cx="1184275" cy="104775"/>
            <a:chOff x="3024" y="3278"/>
            <a:chExt cx="746" cy="66"/>
          </a:xfrm>
        </p:grpSpPr>
        <p:sp>
          <p:nvSpPr>
            <p:cNvPr id="60509"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0510"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algn="l"/>
              <a:endParaRPr lang="en-US" sz="2400">
                <a:solidFill>
                  <a:srgbClr val="FFFFFF"/>
                </a:solidFill>
                <a:latin typeface="Times New Roman" charset="0"/>
              </a:endParaRPr>
            </a:p>
          </p:txBody>
        </p:sp>
      </p:grpSp>
      <p:grpSp>
        <p:nvGrpSpPr>
          <p:cNvPr id="60473" name="Group 72"/>
          <p:cNvGrpSpPr>
            <a:grpSpLocks/>
          </p:cNvGrpSpPr>
          <p:nvPr/>
        </p:nvGrpSpPr>
        <p:grpSpPr bwMode="auto">
          <a:xfrm>
            <a:off x="5029200" y="5489575"/>
            <a:ext cx="3001963" cy="104775"/>
            <a:chOff x="3168" y="3458"/>
            <a:chExt cx="1891" cy="66"/>
          </a:xfrm>
        </p:grpSpPr>
        <p:sp>
          <p:nvSpPr>
            <p:cNvPr id="60507"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0508"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algn="l"/>
              <a:endParaRPr lang="en-US" sz="2400">
                <a:solidFill>
                  <a:srgbClr val="FFFFFF"/>
                </a:solidFill>
                <a:latin typeface="Times New Roman" charset="0"/>
              </a:endParaRPr>
            </a:p>
          </p:txBody>
        </p:sp>
      </p:grpSp>
      <p:sp>
        <p:nvSpPr>
          <p:cNvPr id="60474" name="Rectangle 75"/>
          <p:cNvSpPr>
            <a:spLocks noChangeArrowheads="1"/>
          </p:cNvSpPr>
          <p:nvPr/>
        </p:nvSpPr>
        <p:spPr bwMode="auto">
          <a:xfrm>
            <a:off x="328613" y="6481763"/>
            <a:ext cx="8758237" cy="357187"/>
          </a:xfrm>
          <a:prstGeom prst="rect">
            <a:avLst/>
          </a:prstGeom>
          <a:solidFill>
            <a:srgbClr val="6E0043"/>
          </a:solidFill>
          <a:ln w="12700">
            <a:solidFill>
              <a:schemeClr val="tx1"/>
            </a:solidFill>
            <a:miter lim="800000"/>
            <a:headEnd/>
            <a:tailEnd/>
          </a:ln>
        </p:spPr>
        <p:txBody>
          <a:bodyPr wrap="none" anchor="ctr"/>
          <a:lstStyle/>
          <a:p>
            <a:pPr algn="l"/>
            <a:endParaRPr lang="en-US" sz="2400">
              <a:solidFill>
                <a:srgbClr val="FFFFFF"/>
              </a:solidFill>
              <a:latin typeface="Times New Roman" charset="0"/>
            </a:endParaRPr>
          </a:p>
        </p:txBody>
      </p:sp>
      <p:sp>
        <p:nvSpPr>
          <p:cNvPr id="60475" name="Rectangle 76"/>
          <p:cNvSpPr>
            <a:spLocks noChangeArrowheads="1"/>
          </p:cNvSpPr>
          <p:nvPr/>
        </p:nvSpPr>
        <p:spPr bwMode="auto">
          <a:xfrm>
            <a:off x="277813" y="6524625"/>
            <a:ext cx="8912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800" b="1">
                <a:solidFill>
                  <a:srgbClr val="FFFFFF"/>
                </a:solidFill>
              </a:rPr>
              <a:t>Kinh Thánh gồm chứa sự nhấn mạnh về giao ước kép.  Vai trò của Israel từ Áp-ra-ham đến Đấng Christ được mở rộng để kể đến Hội Thánh (liên tục) nhưng Hội Thánh không</a:t>
            </a:r>
          </a:p>
          <a:p>
            <a:pPr algn="l" eaLnBrk="0" hangingPunct="0"/>
            <a:r>
              <a:rPr lang="en-US" sz="800" b="1">
                <a:solidFill>
                  <a:srgbClr val="FFFFFF"/>
                </a:solidFill>
              </a:rPr>
              <a:t> bao giờ thay thế cho dân tộc như là </a:t>
            </a:r>
            <a:r>
              <a:rPr lang="ja-JP" altLang="en-US" sz="800" b="1">
                <a:solidFill>
                  <a:srgbClr val="FFFFFF"/>
                </a:solidFill>
              </a:rPr>
              <a:t>“</a:t>
            </a:r>
            <a:r>
              <a:rPr lang="en-US" altLang="ja-JP" sz="800" b="1">
                <a:solidFill>
                  <a:srgbClr val="FFFFFF"/>
                </a:solidFill>
              </a:rPr>
              <a:t>dân Israel mới</a:t>
            </a:r>
            <a:r>
              <a:rPr lang="ja-JP" altLang="en-US" sz="800" b="1">
                <a:solidFill>
                  <a:srgbClr val="FFFFFF"/>
                </a:solidFill>
              </a:rPr>
              <a:t>”</a:t>
            </a:r>
            <a:r>
              <a:rPr lang="en-US" altLang="ja-JP" sz="800" b="1">
                <a:solidFill>
                  <a:srgbClr val="FFFFFF"/>
                </a:solidFill>
              </a:rPr>
              <a:t> (không liên tục).  Israel sẽ một lần nữa hưởng vị trí nổi bật trên thế giới sau khi tin cậy Đấng Christ khi Ngài trở lại lần thứ hai.</a:t>
            </a:r>
            <a:endParaRPr lang="en-US" sz="800" b="1">
              <a:solidFill>
                <a:srgbClr val="FFFFFF"/>
              </a:solidFill>
            </a:endParaRPr>
          </a:p>
        </p:txBody>
      </p:sp>
      <p:sp>
        <p:nvSpPr>
          <p:cNvPr id="60476" name="Rectangle 77"/>
          <p:cNvSpPr>
            <a:spLocks noChangeArrowheads="1"/>
          </p:cNvSpPr>
          <p:nvPr/>
        </p:nvSpPr>
        <p:spPr bwMode="auto">
          <a:xfrm>
            <a:off x="5114925" y="2095500"/>
            <a:ext cx="606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900" b="1">
                <a:solidFill>
                  <a:srgbClr val="FFFFFF"/>
                </a:solidFill>
              </a:rPr>
              <a:t>ISRAEL</a:t>
            </a:r>
          </a:p>
        </p:txBody>
      </p:sp>
      <p:sp>
        <p:nvSpPr>
          <p:cNvPr id="60477" name="Rectangle 78"/>
          <p:cNvSpPr>
            <a:spLocks noChangeArrowheads="1"/>
          </p:cNvSpPr>
          <p:nvPr/>
        </p:nvSpPr>
        <p:spPr bwMode="auto">
          <a:xfrm>
            <a:off x="6146800" y="2095500"/>
            <a:ext cx="714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eaLnBrk="0" hangingPunct="0"/>
            <a:r>
              <a:rPr lang="en-US" sz="900" b="1">
                <a:solidFill>
                  <a:srgbClr val="FFFFFF"/>
                </a:solidFill>
              </a:rPr>
              <a:t>Hội thánh</a:t>
            </a:r>
          </a:p>
        </p:txBody>
      </p:sp>
      <p:sp>
        <p:nvSpPr>
          <p:cNvPr id="60478" name="Rectangle 79"/>
          <p:cNvSpPr>
            <a:spLocks noChangeArrowheads="1"/>
          </p:cNvSpPr>
          <p:nvPr/>
        </p:nvSpPr>
        <p:spPr bwMode="auto">
          <a:xfrm>
            <a:off x="4760913" y="2239963"/>
            <a:ext cx="12461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800" b="1">
                <a:solidFill>
                  <a:srgbClr val="FFFFFF"/>
                </a:solidFill>
              </a:rPr>
              <a:t>(Tập chú vào dân tộc)</a:t>
            </a:r>
          </a:p>
        </p:txBody>
      </p:sp>
      <p:graphicFrame>
        <p:nvGraphicFramePr>
          <p:cNvPr id="60479" name="Object 80"/>
          <p:cNvGraphicFramePr>
            <a:graphicFrameLocks/>
          </p:cNvGraphicFramePr>
          <p:nvPr/>
        </p:nvGraphicFramePr>
        <p:xfrm>
          <a:off x="381000" y="76200"/>
          <a:ext cx="665163" cy="636588"/>
        </p:xfrm>
        <a:graphic>
          <a:graphicData uri="http://schemas.openxmlformats.org/presentationml/2006/ole">
            <mc:AlternateContent xmlns:mc="http://schemas.openxmlformats.org/markup-compatibility/2006">
              <mc:Choice xmlns:v="urn:schemas-microsoft-com:vml" Requires="v">
                <p:oleObj spid="_x0000_s60524" name="Microsoft ClipArt Gallery" r:id="rId5" imgW="2120900" imgH="2108200" progId="MS_ClipArt_Gallery">
                  <p:embed/>
                </p:oleObj>
              </mc:Choice>
              <mc:Fallback>
                <p:oleObj name="Microsoft ClipArt Gallery" r:id="rId5" imgW="2120900" imgH="2108200" progId="MS_ClipArt_Gallery">
                  <p:embed/>
                  <p:pic>
                    <p:nvPicPr>
                      <p:cNvPr id="0" name="Object 8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80" name="Rectangle 81"/>
          <p:cNvSpPr>
            <a:spLocks noChangeArrowheads="1"/>
          </p:cNvSpPr>
          <p:nvPr/>
        </p:nvSpPr>
        <p:spPr bwMode="auto">
          <a:xfrm>
            <a:off x="5989638" y="2239963"/>
            <a:ext cx="131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ja-JP" altLang="en-US" sz="800" b="1">
                <a:solidFill>
                  <a:srgbClr val="FFFFFF"/>
                </a:solidFill>
              </a:rPr>
              <a:t>“</a:t>
            </a:r>
            <a:r>
              <a:rPr lang="en-US" altLang="ja-JP" sz="800" b="1">
                <a:solidFill>
                  <a:srgbClr val="FFFFFF"/>
                </a:solidFill>
              </a:rPr>
              <a:t>Người mới (Êph 2:15)</a:t>
            </a:r>
            <a:endParaRPr lang="en-US" sz="800" b="1">
              <a:solidFill>
                <a:srgbClr val="FFFFFF"/>
              </a:solidFill>
            </a:endParaRPr>
          </a:p>
        </p:txBody>
      </p:sp>
      <p:sp>
        <p:nvSpPr>
          <p:cNvPr id="60481"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82" name="Rectangle 83"/>
          <p:cNvSpPr>
            <a:spLocks noChangeArrowheads="1"/>
          </p:cNvSpPr>
          <p:nvPr/>
        </p:nvSpPr>
        <p:spPr bwMode="auto">
          <a:xfrm>
            <a:off x="8213725" y="574992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l" eaLnBrk="0" hangingPunct="0"/>
            <a:r>
              <a:rPr lang="en-US" sz="700" b="1" i="1">
                <a:solidFill>
                  <a:srgbClr val="FFFFFF"/>
                </a:solidFill>
              </a:rPr>
              <a:t>Second Edition</a:t>
            </a:r>
          </a:p>
          <a:p>
            <a:pPr algn="l" eaLnBrk="0" hangingPunct="0"/>
            <a:r>
              <a:rPr lang="en-US" sz="700" b="1" i="1">
                <a:solidFill>
                  <a:srgbClr val="FFFFFF"/>
                </a:solidFill>
              </a:rPr>
              <a:t>2 January 1998</a:t>
            </a:r>
          </a:p>
        </p:txBody>
      </p:sp>
      <p:grpSp>
        <p:nvGrpSpPr>
          <p:cNvPr id="60483" name="Group 84"/>
          <p:cNvGrpSpPr>
            <a:grpSpLocks/>
          </p:cNvGrpSpPr>
          <p:nvPr/>
        </p:nvGrpSpPr>
        <p:grpSpPr bwMode="auto">
          <a:xfrm>
            <a:off x="1387475" y="2087563"/>
            <a:ext cx="165100" cy="176212"/>
            <a:chOff x="874" y="1315"/>
            <a:chExt cx="104" cy="111"/>
          </a:xfrm>
        </p:grpSpPr>
        <p:sp>
          <p:nvSpPr>
            <p:cNvPr id="60505"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506"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grpSp>
      <p:grpSp>
        <p:nvGrpSpPr>
          <p:cNvPr id="60484" name="Group 87"/>
          <p:cNvGrpSpPr>
            <a:grpSpLocks/>
          </p:cNvGrpSpPr>
          <p:nvPr/>
        </p:nvGrpSpPr>
        <p:grpSpPr bwMode="auto">
          <a:xfrm>
            <a:off x="2305050" y="3333750"/>
            <a:ext cx="288925" cy="222250"/>
            <a:chOff x="1452" y="2100"/>
            <a:chExt cx="182" cy="140"/>
          </a:xfrm>
        </p:grpSpPr>
        <p:sp>
          <p:nvSpPr>
            <p:cNvPr id="60500"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tx1"/>
              </a:solidFill>
              <a:prstDash val="solid"/>
              <a:round/>
              <a:headEnd type="none" w="med" len="med"/>
              <a:tailEnd type="none" w="med" len="med"/>
            </a:ln>
          </p:spPr>
          <p:txBody>
            <a:bodyPr/>
            <a:lstStyle/>
            <a:p>
              <a:endParaRPr lang="en-US"/>
            </a:p>
          </p:txBody>
        </p:sp>
        <p:sp>
          <p:nvSpPr>
            <p:cNvPr id="60501"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502"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algn="l"/>
              <a:endParaRPr lang="en-US" sz="2400">
                <a:solidFill>
                  <a:srgbClr val="FFFFFF"/>
                </a:solidFill>
                <a:latin typeface="Times New Roman" charset="0"/>
              </a:endParaRPr>
            </a:p>
          </p:txBody>
        </p:sp>
        <p:sp>
          <p:nvSpPr>
            <p:cNvPr id="60503"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504"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85" name="Group 93"/>
          <p:cNvGrpSpPr>
            <a:grpSpLocks/>
          </p:cNvGrpSpPr>
          <p:nvPr/>
        </p:nvGrpSpPr>
        <p:grpSpPr bwMode="auto">
          <a:xfrm>
            <a:off x="1774825" y="1428750"/>
            <a:ext cx="298450" cy="238125"/>
            <a:chOff x="1118" y="900"/>
            <a:chExt cx="188" cy="150"/>
          </a:xfrm>
        </p:grpSpPr>
        <p:grpSp>
          <p:nvGrpSpPr>
            <p:cNvPr id="60494" name="Group 94"/>
            <p:cNvGrpSpPr>
              <a:grpSpLocks/>
            </p:cNvGrpSpPr>
            <p:nvPr/>
          </p:nvGrpSpPr>
          <p:grpSpPr bwMode="auto">
            <a:xfrm>
              <a:off x="1118" y="900"/>
              <a:ext cx="84" cy="150"/>
              <a:chOff x="1118" y="900"/>
              <a:chExt cx="84" cy="150"/>
            </a:xfrm>
          </p:grpSpPr>
          <p:sp>
            <p:nvSpPr>
              <p:cNvPr id="60498"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99"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l"/>
                <a:endParaRPr lang="en-US" sz="2400">
                  <a:solidFill>
                    <a:srgbClr val="FFFFFF"/>
                  </a:solidFill>
                  <a:latin typeface="Times New Roman" charset="0"/>
                </a:endParaRPr>
              </a:p>
            </p:txBody>
          </p:sp>
        </p:grpSp>
        <p:grpSp>
          <p:nvGrpSpPr>
            <p:cNvPr id="60495" name="Group 97"/>
            <p:cNvGrpSpPr>
              <a:grpSpLocks/>
            </p:cNvGrpSpPr>
            <p:nvPr/>
          </p:nvGrpSpPr>
          <p:grpSpPr bwMode="auto">
            <a:xfrm>
              <a:off x="1222" y="900"/>
              <a:ext cx="84" cy="150"/>
              <a:chOff x="1222" y="900"/>
              <a:chExt cx="84" cy="150"/>
            </a:xfrm>
          </p:grpSpPr>
          <p:sp>
            <p:nvSpPr>
              <p:cNvPr id="60496"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p:nvSpPr>
              <p:cNvPr id="60497"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l"/>
                <a:endParaRPr lang="en-US" sz="2400">
                  <a:solidFill>
                    <a:srgbClr val="FFFFFF"/>
                  </a:solidFill>
                  <a:latin typeface="Times New Roman" charset="0"/>
                </a:endParaRPr>
              </a:p>
            </p:txBody>
          </p:sp>
        </p:grpSp>
      </p:grpSp>
      <p:sp>
        <p:nvSpPr>
          <p:cNvPr id="60486" name="Rectangle 100"/>
          <p:cNvSpPr>
            <a:spLocks noChangeArrowheads="1"/>
          </p:cNvSpPr>
          <p:nvPr/>
        </p:nvSpPr>
        <p:spPr bwMode="auto">
          <a:xfrm>
            <a:off x="7729538" y="4627563"/>
            <a:ext cx="771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000000"/>
                </a:solidFill>
              </a:rPr>
              <a:t>Tất cả 5 yếu tố được ứng nghiệm trong sự phục hồi quốc gia (Xa 8)</a:t>
            </a:r>
          </a:p>
        </p:txBody>
      </p:sp>
      <p:sp>
        <p:nvSpPr>
          <p:cNvPr id="60487" name="Rectangle 101"/>
          <p:cNvSpPr>
            <a:spLocks noChangeArrowheads="1"/>
          </p:cNvSpPr>
          <p:nvPr/>
        </p:nvSpPr>
        <p:spPr bwMode="auto">
          <a:xfrm>
            <a:off x="8416925" y="4611688"/>
            <a:ext cx="6699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000000"/>
                </a:solidFill>
              </a:rPr>
              <a:t>Tất cả đều được làm mới </a:t>
            </a:r>
          </a:p>
          <a:p>
            <a:pPr eaLnBrk="0" hangingPunct="0"/>
            <a:r>
              <a:rPr lang="en-US" sz="800" b="1">
                <a:solidFill>
                  <a:srgbClr val="000000"/>
                </a:solidFill>
              </a:rPr>
              <a:t>(Khải 21:5)</a:t>
            </a:r>
          </a:p>
        </p:txBody>
      </p:sp>
      <p:sp>
        <p:nvSpPr>
          <p:cNvPr id="60488" name="Rectangle 102"/>
          <p:cNvSpPr>
            <a:spLocks noChangeArrowheads="1"/>
          </p:cNvSpPr>
          <p:nvPr/>
        </p:nvSpPr>
        <p:spPr bwMode="auto">
          <a:xfrm>
            <a:off x="2024063" y="5965825"/>
            <a:ext cx="37385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l" eaLnBrk="0" hangingPunct="0"/>
            <a:r>
              <a:rPr lang="en-US" sz="800" b="1">
                <a:solidFill>
                  <a:srgbClr val="FFFFFF"/>
                </a:solidFill>
              </a:rPr>
              <a:t>Tạm thời (Gal 3:19) và có điều kiện (Phục 28) để phơi bày tội lỗi (Rô 7:7) và để chỉnh đốn Israel (Gal 3:23-25)</a:t>
            </a:r>
          </a:p>
        </p:txBody>
      </p:sp>
      <p:sp>
        <p:nvSpPr>
          <p:cNvPr id="60489" name="Rectangle 103"/>
          <p:cNvSpPr>
            <a:spLocks noChangeArrowheads="1"/>
          </p:cNvSpPr>
          <p:nvPr/>
        </p:nvSpPr>
        <p:spPr bwMode="auto">
          <a:xfrm>
            <a:off x="5862638" y="5805488"/>
            <a:ext cx="168116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800" b="1">
                <a:solidFill>
                  <a:srgbClr val="FFFFFF"/>
                </a:solidFill>
              </a:rPr>
              <a:t>Luật pháp được bãi bỏ, ứng nghiệm, và thay thế tại thập tự giá (Rô 7:1-6;1Cô 9:19-21; Hê 8:13)</a:t>
            </a:r>
          </a:p>
        </p:txBody>
      </p:sp>
      <p:sp>
        <p:nvSpPr>
          <p:cNvPr id="885864" name="Rectangle 104"/>
          <p:cNvSpPr>
            <a:spLocks noChangeArrowheads="1"/>
          </p:cNvSpPr>
          <p:nvPr/>
        </p:nvSpPr>
        <p:spPr bwMode="auto">
          <a:xfrm>
            <a:off x="2609850" y="1890713"/>
            <a:ext cx="1276350" cy="211137"/>
          </a:xfrm>
          <a:prstGeom prst="rect">
            <a:avLst/>
          </a:prstGeom>
          <a:noFill/>
          <a:ln w="12700">
            <a:noFill/>
            <a:miter lim="800000"/>
            <a:headEnd/>
            <a:tailEnd/>
          </a:ln>
          <a:effectLst/>
        </p:spPr>
        <p:txBody>
          <a:bodyPr lIns="90488" tIns="44450" rIns="90488" bIns="44450">
            <a:spAutoFit/>
          </a:bodyPr>
          <a:lstStyle/>
          <a:p>
            <a:pPr algn="l" eaLnBrk="0" hangingPunct="0">
              <a:defRPr/>
            </a:pPr>
            <a:r>
              <a:rPr lang="en-US" sz="800" b="1">
                <a:solidFill>
                  <a:srgbClr val="FFFFFF"/>
                </a:solidFill>
                <a:effectLst>
                  <a:outerShdw blurRad="38100" dist="38100" dir="2700000" algn="tl">
                    <a:srgbClr val="000000"/>
                  </a:outerShdw>
                </a:effectLst>
                <a:latin typeface="Times New Roman" charset="0"/>
              </a:rPr>
              <a:t>Sáng 6:18; 9:8-17</a:t>
            </a:r>
          </a:p>
        </p:txBody>
      </p:sp>
      <p:sp>
        <p:nvSpPr>
          <p:cNvPr id="885865" name="Rectangle 105"/>
          <p:cNvSpPr>
            <a:spLocks noGrp="1" noChangeArrowheads="1"/>
          </p:cNvSpPr>
          <p:nvPr>
            <p:ph type="ctrTitle"/>
          </p:nvPr>
        </p:nvSpPr>
        <p:spPr>
          <a:xfrm>
            <a:off x="990600" y="152400"/>
            <a:ext cx="6705600" cy="685800"/>
          </a:xfrm>
          <a:ln w="12700">
            <a:miter lim="800000"/>
            <a:headEnd/>
            <a:tailEnd/>
          </a:ln>
          <a:effectLst>
            <a:outerShdw blurRad="63500" dist="35921" dir="2700000" algn="ctr" rotWithShape="0">
              <a:srgbClr val="000000">
                <a:alpha val="74998"/>
              </a:srgbClr>
            </a:outerShdw>
          </a:effectLst>
          <a:extLst/>
        </p:spPr>
        <p:txBody>
          <a:bodyPr/>
          <a:lstStyle/>
          <a:p>
            <a:pPr>
              <a:defRPr/>
            </a:pPr>
            <a:r>
              <a:rPr lang="en-US" sz="3200" b="1" dirty="0" err="1">
                <a:effectLst>
                  <a:glow rad="215900">
                    <a:schemeClr val="bg1">
                      <a:lumMod val="50000"/>
                      <a:alpha val="75000"/>
                    </a:schemeClr>
                  </a:glow>
                </a:effectLst>
                <a:latin typeface="ả"/>
                <a:cs typeface="ả"/>
              </a:rPr>
              <a:t>Dòng</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thời</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gian</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của</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Vương</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quốc</a:t>
            </a:r>
            <a:r>
              <a:rPr lang="en-US" sz="3200" b="1" dirty="0">
                <a:effectLst>
                  <a:glow rad="215900">
                    <a:schemeClr val="bg1">
                      <a:lumMod val="50000"/>
                      <a:alpha val="75000"/>
                    </a:schemeClr>
                  </a:glow>
                </a:effectLst>
                <a:latin typeface="ả"/>
                <a:cs typeface="ả"/>
              </a:rPr>
              <a:t> &amp; </a:t>
            </a:r>
            <a:r>
              <a:rPr lang="en-US" sz="3200" b="1" dirty="0" err="1">
                <a:effectLst>
                  <a:glow rad="215900">
                    <a:schemeClr val="bg1">
                      <a:lumMod val="50000"/>
                      <a:alpha val="75000"/>
                    </a:schemeClr>
                  </a:glow>
                </a:effectLst>
                <a:latin typeface="ả"/>
                <a:cs typeface="ả"/>
              </a:rPr>
              <a:t>Giao</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ước</a:t>
            </a:r>
            <a:endParaRPr lang="en-US" sz="3200" b="1" dirty="0">
              <a:effectLst>
                <a:glow rad="215900">
                  <a:schemeClr val="bg1">
                    <a:lumMod val="50000"/>
                    <a:alpha val="75000"/>
                  </a:schemeClr>
                </a:glow>
              </a:effectLst>
              <a:latin typeface="ả"/>
              <a:cs typeface="ả"/>
            </a:endParaRPr>
          </a:p>
        </p:txBody>
      </p:sp>
      <p:sp>
        <p:nvSpPr>
          <p:cNvPr id="60492" name="Text Box 106"/>
          <p:cNvSpPr txBox="1">
            <a:spLocks noChangeArrowheads="1"/>
          </p:cNvSpPr>
          <p:nvPr/>
        </p:nvSpPr>
        <p:spPr bwMode="auto">
          <a:xfrm>
            <a:off x="8229600" y="152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FFFFFF"/>
                </a:solidFill>
              </a:rPr>
              <a:t>337</a:t>
            </a:r>
          </a:p>
        </p:txBody>
      </p:sp>
      <p:sp>
        <p:nvSpPr>
          <p:cNvPr id="107" name="Oval 107"/>
          <p:cNvSpPr>
            <a:spLocks noChangeArrowheads="1"/>
          </p:cNvSpPr>
          <p:nvPr/>
        </p:nvSpPr>
        <p:spPr bwMode="auto">
          <a:xfrm>
            <a:off x="1752600" y="3124200"/>
            <a:ext cx="3505200" cy="1676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228600" y="914400"/>
            <a:ext cx="8915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ja-JP" altLang="en-US" sz="2800">
                <a:solidFill>
                  <a:srgbClr val="FFFF00"/>
                </a:solidFill>
              </a:rPr>
              <a:t>“</a:t>
            </a:r>
            <a:r>
              <a:rPr lang="en-US" altLang="ja-JP" sz="2800">
                <a:solidFill>
                  <a:srgbClr val="FFFF00"/>
                </a:solidFill>
              </a:rPr>
              <a:t>Sa-mu-ên</a:t>
            </a:r>
            <a:r>
              <a:rPr lang="ja-JP" altLang="en-US" sz="2800">
                <a:solidFill>
                  <a:srgbClr val="FFFF00"/>
                </a:solidFill>
              </a:rPr>
              <a:t>”</a:t>
            </a:r>
            <a:r>
              <a:rPr lang="en-US" altLang="ja-JP" sz="2800">
                <a:solidFill>
                  <a:srgbClr val="FFFF00"/>
                </a:solidFill>
              </a:rPr>
              <a:t> xuất phát từ chữ Hê-bơ-rơ Semuel nghĩa là </a:t>
            </a:r>
            <a:r>
              <a:rPr lang="ja-JP" altLang="en-US" sz="2800">
                <a:solidFill>
                  <a:srgbClr val="FFFF00"/>
                </a:solidFill>
              </a:rPr>
              <a:t>“</a:t>
            </a:r>
            <a:r>
              <a:rPr lang="en-US" altLang="ja-JP" sz="2800">
                <a:solidFill>
                  <a:srgbClr val="FFFF00"/>
                </a:solidFill>
              </a:rPr>
              <a:t>tên của El (God)</a:t>
            </a:r>
            <a:r>
              <a:rPr lang="ja-JP" altLang="en-US" sz="2800">
                <a:solidFill>
                  <a:srgbClr val="FFFF00"/>
                </a:solidFill>
              </a:rPr>
              <a:t>”</a:t>
            </a:r>
            <a:r>
              <a:rPr lang="en-US" altLang="ja-JP" sz="2800">
                <a:solidFill>
                  <a:srgbClr val="FFFF00"/>
                </a:solidFill>
              </a:rPr>
              <a:t> hoặc </a:t>
            </a:r>
            <a:r>
              <a:rPr lang="ja-JP" altLang="en-US" sz="2800">
                <a:solidFill>
                  <a:srgbClr val="FFFF00"/>
                </a:solidFill>
              </a:rPr>
              <a:t>“</a:t>
            </a:r>
            <a:r>
              <a:rPr lang="en-US" altLang="ja-JP" sz="2800">
                <a:solidFill>
                  <a:srgbClr val="FFFF00"/>
                </a:solidFill>
              </a:rPr>
              <a:t>tên Ngài là El (God).</a:t>
            </a:r>
            <a:r>
              <a:rPr lang="ja-JP" altLang="en-US" sz="2800">
                <a:solidFill>
                  <a:srgbClr val="FFFF00"/>
                </a:solidFill>
              </a:rPr>
              <a:t>”</a:t>
            </a:r>
            <a:endParaRPr lang="en-US" altLang="ja-JP" sz="2800">
              <a:solidFill>
                <a:srgbClr val="FFFF00"/>
              </a:solidFill>
            </a:endParaRPr>
          </a:p>
          <a:p>
            <a:pPr algn="l" eaLnBrk="1" hangingPunct="1"/>
            <a:endParaRPr lang="en-US" sz="2800">
              <a:solidFill>
                <a:srgbClr val="FFFF00"/>
              </a:solidFill>
            </a:endParaRPr>
          </a:p>
          <a:p>
            <a:pPr algn="l" eaLnBrk="1" hangingPunct="1">
              <a:buFontTx/>
              <a:buChar char="•"/>
            </a:pPr>
            <a:r>
              <a:rPr lang="en-US" sz="2800">
                <a:solidFill>
                  <a:srgbClr val="FFFF00"/>
                </a:solidFill>
              </a:rPr>
              <a:t>Ông là nhân vật chính đầu tiên của sách Sa-mu-ên, mặc dù ông không có trong sách </a:t>
            </a:r>
            <a:r>
              <a:rPr lang="ja-JP" altLang="en-US" sz="2800">
                <a:solidFill>
                  <a:srgbClr val="FFFF00"/>
                </a:solidFill>
              </a:rPr>
              <a:t>“</a:t>
            </a:r>
            <a:r>
              <a:rPr lang="en-US" altLang="ja-JP" sz="2800">
                <a:solidFill>
                  <a:srgbClr val="FFFF00"/>
                </a:solidFill>
              </a:rPr>
              <a:t>2 Sa-mu-ên.</a:t>
            </a:r>
            <a:r>
              <a:rPr lang="ja-JP" altLang="en-US" sz="2800">
                <a:solidFill>
                  <a:srgbClr val="FFFF00"/>
                </a:solidFill>
              </a:rPr>
              <a:t>”</a:t>
            </a:r>
            <a:endParaRPr lang="en-US" sz="2800">
              <a:solidFill>
                <a:srgbClr val="FFFF00"/>
              </a:solidFill>
            </a:endParaRPr>
          </a:p>
        </p:txBody>
      </p:sp>
      <p:sp>
        <p:nvSpPr>
          <p:cNvPr id="36869" name="Text Box 5"/>
          <p:cNvSpPr txBox="1">
            <a:spLocks noChangeArrowheads="1"/>
          </p:cNvSpPr>
          <p:nvPr/>
        </p:nvSpPr>
        <p:spPr bwMode="auto">
          <a:xfrm>
            <a:off x="407988" y="3700463"/>
            <a:ext cx="84582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Tx/>
              <a:buChar char="•"/>
            </a:pPr>
            <a:r>
              <a:rPr lang="en-US" sz="2800">
                <a:solidFill>
                  <a:srgbClr val="FFFF00"/>
                </a:solidFill>
              </a:rPr>
              <a:t>Có lẽ được viết bởi Na-than và Gát (1 Sử 29:29). </a:t>
            </a:r>
          </a:p>
          <a:p>
            <a:pPr algn="l" eaLnBrk="1" hangingPunct="1">
              <a:buFontTx/>
              <a:buChar char="•"/>
            </a:pPr>
            <a:r>
              <a:rPr lang="en-US" sz="2800">
                <a:solidFill>
                  <a:srgbClr val="FFFF00"/>
                </a:solidFill>
              </a:rPr>
              <a:t>Không có những chứng cứ nội tại vững vàng chỉ rõ tác giả.</a:t>
            </a:r>
          </a:p>
        </p:txBody>
      </p:sp>
      <p:sp>
        <p:nvSpPr>
          <p:cNvPr id="36873" name="Text Box 9"/>
          <p:cNvSpPr txBox="1">
            <a:spLocks noChangeArrowheads="1"/>
          </p:cNvSpPr>
          <p:nvPr/>
        </p:nvSpPr>
        <p:spPr bwMode="auto">
          <a:xfrm>
            <a:off x="8305800" y="76200"/>
            <a:ext cx="692150"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a:defRPr/>
            </a:pPr>
            <a:r>
              <a:rPr lang="en-US" sz="2400" b="1">
                <a:solidFill>
                  <a:schemeClr val="bg1"/>
                </a:solidFill>
                <a:latin typeface="Arial" pitchFamily="34" charset="0"/>
                <a:ea typeface="+mn-ea"/>
                <a:cs typeface="+mn-cs"/>
              </a:rPr>
              <a:t>210</a:t>
            </a:r>
          </a:p>
        </p:txBody>
      </p:sp>
      <p:sp>
        <p:nvSpPr>
          <p:cNvPr id="36874" name="Rectangle 10"/>
          <p:cNvSpPr>
            <a:spLocks noChangeArrowheads="1"/>
          </p:cNvSpPr>
          <p:nvPr/>
        </p:nvSpPr>
        <p:spPr bwMode="auto">
          <a:xfrm>
            <a:off x="407988" y="5629275"/>
            <a:ext cx="6584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buFontTx/>
              <a:buChar char="•"/>
            </a:pPr>
            <a:r>
              <a:rPr lang="en-US" sz="2800">
                <a:solidFill>
                  <a:srgbClr val="FFFF00"/>
                </a:solidFill>
              </a:rPr>
              <a:t>Sa-mu-ên qua đời năm 1015 TC</a:t>
            </a:r>
          </a:p>
          <a:p>
            <a:pPr algn="l">
              <a:buFontTx/>
              <a:buChar char="•"/>
            </a:pPr>
            <a:r>
              <a:rPr lang="en-US" sz="2800">
                <a:solidFill>
                  <a:srgbClr val="FFFF00"/>
                </a:solidFill>
              </a:rPr>
              <a:t>Công tác cuối cùng vào giữa 931-722 </a:t>
            </a:r>
            <a:r>
              <a:rPr lang="en-US" sz="2400">
                <a:solidFill>
                  <a:srgbClr val="FFFF00"/>
                </a:solidFill>
              </a:rPr>
              <a:t>BC</a:t>
            </a:r>
            <a:endParaRPr lang="en-US" sz="2800">
              <a:solidFill>
                <a:srgbClr val="FFFF00"/>
              </a:solidFill>
            </a:endParaRPr>
          </a:p>
        </p:txBody>
      </p:sp>
      <p:sp>
        <p:nvSpPr>
          <p:cNvPr id="40965" name="WordArt 11"/>
          <p:cNvSpPr>
            <a:spLocks noChangeArrowheads="1" noChangeShapeType="1" noTextEdit="1"/>
          </p:cNvSpPr>
          <p:nvPr/>
        </p:nvSpPr>
        <p:spPr bwMode="auto">
          <a:xfrm>
            <a:off x="381000" y="304800"/>
            <a:ext cx="1219200" cy="558800"/>
          </a:xfrm>
          <a:prstGeom prst="rect">
            <a:avLst/>
          </a:prstGeom>
        </p:spPr>
        <p:txBody>
          <a:bodyPr wrap="none" fromWordArt="1">
            <a:prstTxWarp prst="textPlain">
              <a:avLst>
                <a:gd name="adj" fmla="val 50000"/>
              </a:avLst>
            </a:prstTxWarp>
          </a:bodyPr>
          <a:lstStyle/>
          <a:p>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Tahoma"/>
                <a:ea typeface="Tahoma"/>
                <a:cs typeface="Tahoma"/>
              </a:rPr>
              <a:t>Tựa sách</a:t>
            </a:r>
          </a:p>
        </p:txBody>
      </p:sp>
      <p:sp>
        <p:nvSpPr>
          <p:cNvPr id="40966" name="WordArt 12"/>
          <p:cNvSpPr>
            <a:spLocks noChangeArrowheads="1" noChangeShapeType="1" noTextEdit="1"/>
          </p:cNvSpPr>
          <p:nvPr/>
        </p:nvSpPr>
        <p:spPr bwMode="auto">
          <a:xfrm>
            <a:off x="381000" y="3200400"/>
            <a:ext cx="1828800" cy="558800"/>
          </a:xfrm>
          <a:prstGeom prst="rect">
            <a:avLst/>
          </a:prstGeom>
        </p:spPr>
        <p:txBody>
          <a:bodyPr wrap="none" fromWordArt="1">
            <a:prstTxWarp prst="textPlain">
              <a:avLst>
                <a:gd name="adj" fmla="val 50000"/>
              </a:avLst>
            </a:prstTxWarp>
          </a:bodyPr>
          <a:lstStyle/>
          <a:p>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Tahoma"/>
                <a:ea typeface="Tahoma"/>
                <a:cs typeface="Tahoma"/>
              </a:rPr>
              <a:t>Tác giả</a:t>
            </a:r>
          </a:p>
        </p:txBody>
      </p:sp>
      <p:sp>
        <p:nvSpPr>
          <p:cNvPr id="40967" name="WordArt 13"/>
          <p:cNvSpPr>
            <a:spLocks noChangeArrowheads="1" noChangeShapeType="1" noTextEdit="1"/>
          </p:cNvSpPr>
          <p:nvPr/>
        </p:nvSpPr>
        <p:spPr bwMode="auto">
          <a:xfrm>
            <a:off x="381000" y="5105400"/>
            <a:ext cx="1219200" cy="558800"/>
          </a:xfrm>
          <a:prstGeom prst="rect">
            <a:avLst/>
          </a:prstGeom>
        </p:spPr>
        <p:txBody>
          <a:bodyPr wrap="none" fromWordArt="1">
            <a:prstTxWarp prst="textPlain">
              <a:avLst>
                <a:gd name="adj" fmla="val 50000"/>
              </a:avLst>
            </a:prstTxWarp>
          </a:bodyPr>
          <a:lstStyle/>
          <a:p>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Tahoma"/>
                <a:ea typeface="Tahoma"/>
                <a:cs typeface="Tahoma"/>
              </a:rPr>
              <a:t>Niên đại</a:t>
            </a:r>
          </a:p>
        </p:txBody>
      </p:sp>
      <p:sp>
        <p:nvSpPr>
          <p:cNvPr id="36878" name="Rectangle 14"/>
          <p:cNvSpPr>
            <a:spLocks noGrp="1" noChangeArrowheads="1"/>
          </p:cNvSpPr>
          <p:nvPr>
            <p:ph type="title" idx="4294967295"/>
          </p:nvPr>
        </p:nvSpPr>
        <p:spPr>
          <a:xfrm>
            <a:off x="2362200" y="0"/>
            <a:ext cx="5181600" cy="762000"/>
          </a:xfrm>
          <a:effectLst>
            <a:outerShdw blurRad="63500" dist="35921" dir="2700000" algn="ctr" rotWithShape="0">
              <a:schemeClr val="tx1"/>
            </a:outerShdw>
          </a:effectLst>
        </p:spPr>
        <p:txBody>
          <a:bodyPr/>
          <a:lstStyle/>
          <a:p>
            <a:pPr eaLnBrk="1" hangingPunct="1">
              <a:defRPr/>
            </a:pPr>
            <a:r>
              <a:rPr lang="en-US">
                <a:solidFill>
                  <a:schemeClr val="bg1"/>
                </a:solidFill>
                <a:latin typeface="Arial" charset="0"/>
                <a:cs typeface="+mj-cs"/>
              </a:rPr>
              <a:t>Giới thiệu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500"/>
                                        <p:tgtEl>
                                          <p:spTgt spid="36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874"/>
                                        </p:tgtEl>
                                        <p:attrNameLst>
                                          <p:attrName>style.visibility</p:attrName>
                                        </p:attrNameLst>
                                      </p:cBhvr>
                                      <p:to>
                                        <p:strVal val="visible"/>
                                      </p:to>
                                    </p:set>
                                    <p:animEffect transition="in" filter="fade">
                                      <p:cBhvr>
                                        <p:cTn id="17" dur="5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69" grpId="0" autoUpdateAnimBg="0"/>
      <p:bldP spid="3687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king-of-kings"/>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en-US" sz="4000" b="1">
                <a:effectLst>
                  <a:outerShdw blurRad="38100" dist="38100" dir="2700000" algn="tl">
                    <a:srgbClr val="DDDDDD"/>
                  </a:outerShdw>
                </a:effectLst>
                <a:latin typeface="Arial" charset="0"/>
                <a:cs typeface="+mj-cs"/>
              </a:rPr>
              <a:t>Những lời hứa của giao ước Đa-vít</a:t>
            </a:r>
          </a:p>
        </p:txBody>
      </p:sp>
      <p:sp>
        <p:nvSpPr>
          <p:cNvPr id="61443"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22</a:t>
            </a:r>
            <a:endParaRPr lang="en-US" sz="1800"/>
          </a:p>
        </p:txBody>
      </p:sp>
      <p:sp>
        <p:nvSpPr>
          <p:cNvPr id="6144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Triều đại Mới</a:t>
            </a:r>
            <a:br>
              <a:rPr lang="en-US" sz="3200" b="1">
                <a:solidFill>
                  <a:schemeClr val="bg1"/>
                </a:solidFill>
              </a:rPr>
            </a:br>
            <a:r>
              <a:rPr lang="en-US" sz="2400" b="1">
                <a:solidFill>
                  <a:schemeClr val="bg1"/>
                </a:solidFill>
              </a:rPr>
              <a:t>(2 Sam 7)</a:t>
            </a:r>
            <a:endParaRPr lang="en-US" sz="3200">
              <a:solidFill>
                <a:schemeClr val="bg1"/>
              </a:solidFill>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algn="l">
              <a:spcBef>
                <a:spcPct val="20000"/>
              </a:spcBef>
              <a:defRPr/>
            </a:pPr>
            <a:r>
              <a:rPr lang="en-US" sz="2400" b="1">
                <a:effectLst>
                  <a:outerShdw blurRad="38100" dist="38100" dir="2700000" algn="tl">
                    <a:srgbClr val="DDDDDD"/>
                  </a:outerShdw>
                </a:effectLst>
                <a:cs typeface="+mn-cs"/>
              </a:rPr>
              <a:t>Đức Chúa Trời hứa điều gì với Đa-vít trong 2 Sa 7:12-16?</a:t>
            </a:r>
          </a:p>
          <a:p>
            <a:pPr marL="461963" indent="-461963" algn="l">
              <a:spcBef>
                <a:spcPct val="20000"/>
              </a:spcBef>
              <a:buFontTx/>
              <a:buChar char="•"/>
              <a:defRPr/>
            </a:pPr>
            <a:r>
              <a:rPr lang="en-US" sz="2400" b="1" u="sng">
                <a:effectLst>
                  <a:outerShdw blurRad="38100" dist="38100" dir="2700000" algn="tl">
                    <a:srgbClr val="DDDDDD"/>
                  </a:outerShdw>
                </a:effectLst>
                <a:cs typeface="+mn-cs"/>
              </a:rPr>
              <a:t>Con trai</a:t>
            </a:r>
            <a:r>
              <a:rPr lang="en-US" sz="2400" b="1">
                <a:effectLst>
                  <a:outerShdw blurRad="38100" dist="38100" dir="2700000" algn="tl">
                    <a:srgbClr val="DDDDDD"/>
                  </a:outerShdw>
                </a:effectLst>
                <a:cs typeface="+mn-cs"/>
              </a:rPr>
              <a:t>: </a:t>
            </a:r>
            <a:r>
              <a:rPr lang="ja-JP" altLang="en-US" sz="2400" b="1">
                <a:effectLst>
                  <a:outerShdw blurRad="38100" dist="38100" dir="2700000" algn="tl">
                    <a:srgbClr val="DDDDDD"/>
                  </a:outerShdw>
                </a:effectLst>
                <a:cs typeface="+mn-cs"/>
              </a:rPr>
              <a:t>“</a:t>
            </a:r>
            <a:r>
              <a:rPr lang="en-US" sz="2400" b="1">
                <a:effectLst>
                  <a:outerShdw blurRad="38100" dist="38100" dir="2700000" algn="tl">
                    <a:srgbClr val="DDDDDD"/>
                  </a:outerShdw>
                </a:effectLst>
                <a:cs typeface="+mn-cs"/>
              </a:rPr>
              <a:t>nhà</a:t>
            </a:r>
            <a:r>
              <a:rPr lang="ja-JP" altLang="en-US" sz="2400" b="1">
                <a:effectLst>
                  <a:outerShdw blurRad="38100" dist="38100" dir="2700000" algn="tl">
                    <a:srgbClr val="DDDDDD"/>
                  </a:outerShdw>
                </a:effectLst>
                <a:cs typeface="+mn-cs"/>
              </a:rPr>
              <a:t>”</a:t>
            </a:r>
            <a:r>
              <a:rPr lang="en-US" sz="2400" b="1">
                <a:effectLst>
                  <a:outerShdw blurRad="38100" dist="38100" dir="2700000" algn="tl">
                    <a:srgbClr val="DDDDDD"/>
                  </a:outerShdw>
                </a:effectLst>
                <a:cs typeface="+mn-cs"/>
              </a:rPr>
              <a:t> không bao giờ bị tiêu diệt</a:t>
            </a:r>
          </a:p>
          <a:p>
            <a:pPr marL="461963" indent="-461963" algn="l">
              <a:spcBef>
                <a:spcPct val="20000"/>
              </a:spcBef>
              <a:buFontTx/>
              <a:buChar char="•"/>
              <a:defRPr/>
            </a:pPr>
            <a:r>
              <a:rPr lang="en-US" sz="2400" b="1" u="sng">
                <a:effectLst>
                  <a:outerShdw blurRad="38100" dist="38100" dir="2700000" algn="tl">
                    <a:srgbClr val="DDDDDD"/>
                  </a:outerShdw>
                </a:effectLst>
                <a:cs typeface="+mn-cs"/>
              </a:rPr>
              <a:t>Vương quốc</a:t>
            </a:r>
            <a:r>
              <a:rPr lang="en-US" sz="2400" b="1">
                <a:effectLst>
                  <a:outerShdw blurRad="38100" dist="38100" dir="2700000" algn="tl">
                    <a:srgbClr val="DDDDDD"/>
                  </a:outerShdw>
                </a:effectLst>
                <a:cs typeface="+mn-cs"/>
              </a:rPr>
              <a:t>: triều đại chính trị (mỗi vua Giê-ru-ra-lem sẽ là một con cháu trực hệ của ông)</a:t>
            </a:r>
          </a:p>
          <a:p>
            <a:pPr marL="461963" indent="-461963" algn="l">
              <a:spcBef>
                <a:spcPct val="20000"/>
              </a:spcBef>
              <a:buFontTx/>
              <a:buChar char="•"/>
              <a:defRPr/>
            </a:pPr>
            <a:r>
              <a:rPr lang="en-US" sz="2400" b="1" u="sng">
                <a:effectLst>
                  <a:outerShdw blurRad="38100" dist="38100" dir="2700000" algn="tl">
                    <a:srgbClr val="DDDDDD"/>
                  </a:outerShdw>
                </a:effectLst>
                <a:cs typeface="+mn-cs"/>
              </a:rPr>
              <a:t>Ngai vàng</a:t>
            </a:r>
            <a:r>
              <a:rPr lang="en-US" sz="2400" b="1">
                <a:effectLst>
                  <a:outerShdw blurRad="38100" dist="38100" dir="2700000" algn="tl">
                    <a:srgbClr val="DDDDDD"/>
                  </a:outerShdw>
                </a:effectLst>
                <a:cs typeface="+mn-cs"/>
              </a:rPr>
              <a:t>: là một giao ước đời đời (v. 16), quyền cai trị thuộc về gia đình ông đời đời</a:t>
            </a:r>
          </a:p>
          <a:p>
            <a:pPr marL="461963" indent="-461963" algn="l">
              <a:spcBef>
                <a:spcPct val="20000"/>
              </a:spcBef>
              <a:buFontTx/>
              <a:buChar char="•"/>
              <a:defRPr/>
            </a:pPr>
            <a:r>
              <a:rPr lang="en-US" sz="2400" b="1" u="sng">
                <a:effectLst>
                  <a:outerShdw blurRad="38100" dist="38100" dir="2700000" algn="tl">
                    <a:srgbClr val="DDDDDD"/>
                  </a:outerShdw>
                </a:effectLst>
                <a:cs typeface="+mn-cs"/>
              </a:rPr>
              <a:t>Đền thờ</a:t>
            </a:r>
            <a:r>
              <a:rPr lang="en-US" sz="2400" b="1">
                <a:effectLst>
                  <a:outerShdw blurRad="38100" dist="38100" dir="2700000" algn="tl">
                    <a:srgbClr val="DDDDDD"/>
                  </a:outerShdw>
                </a:effectLst>
                <a:cs typeface="+mn-cs"/>
              </a:rPr>
              <a:t>: Sa-lô-môn sẽ xây dựng</a:t>
            </a:r>
          </a:p>
          <a:p>
            <a:pPr marL="461963" indent="-461963" algn="l">
              <a:spcBef>
                <a:spcPct val="20000"/>
              </a:spcBef>
              <a:buFontTx/>
              <a:buChar char="•"/>
              <a:defRPr/>
            </a:pPr>
            <a:r>
              <a:rPr lang="en-US" sz="2400" b="1" u="sng">
                <a:effectLst>
                  <a:outerShdw blurRad="38100" dist="38100" dir="2700000" algn="tl">
                    <a:srgbClr val="DDDDDD"/>
                  </a:outerShdw>
                </a:effectLst>
                <a:cs typeface="+mn-cs"/>
              </a:rPr>
              <a:t>Kỷ luật</a:t>
            </a:r>
            <a:r>
              <a:rPr lang="en-US" sz="2400" b="1">
                <a:effectLst>
                  <a:outerShdw blurRad="38100" dist="38100" dir="2700000" algn="tl">
                    <a:srgbClr val="DDDDDD"/>
                  </a:outerShdw>
                </a:effectLst>
                <a:cs typeface="+mn-cs"/>
              </a:rPr>
              <a:t>: Đức Chúa Trời sẽ phạt những vua không vâng lời nhưng vẫn giữa vững vô điều kiện những lời hứa này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Mary</a:t>
            </a:r>
            <a:endParaRPr lang="en-GB" sz="1400"/>
          </a:p>
        </p:txBody>
      </p:sp>
      <p:sp>
        <p:nvSpPr>
          <p:cNvPr id="62466" name="Text Box 1027"/>
          <p:cNvSpPr txBox="1">
            <a:spLocks noChangeArrowheads="1"/>
          </p:cNvSpPr>
          <p:nvPr/>
        </p:nvSpPr>
        <p:spPr bwMode="auto">
          <a:xfrm>
            <a:off x="0" y="2740025"/>
            <a:ext cx="19812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cs typeface="Times New Roman" charset="0"/>
              </a:rPr>
              <a:t>Như vậy từ Áp-ra-ham đến Đa-vít có 14 đời, từ Đa-vít đến khi bị đày qua nước Ba-bi-lôn có 14 đời, và từ thời lưu đày đến Đấng Christ cũng có 14 đời.</a:t>
            </a:r>
            <a:r>
              <a:rPr lang="en-GB" sz="1800"/>
              <a:t>   </a:t>
            </a:r>
          </a:p>
          <a:p>
            <a:pPr eaLnBrk="1" hangingPunct="1">
              <a:spcBef>
                <a:spcPct val="50000"/>
              </a:spcBef>
            </a:pPr>
            <a:r>
              <a:rPr lang="en-US" sz="1800" i="1"/>
              <a:t>Mat 1:17</a:t>
            </a:r>
            <a:endParaRPr lang="en-GB" sz="1800" i="1"/>
          </a:p>
        </p:txBody>
      </p:sp>
      <p:grpSp>
        <p:nvGrpSpPr>
          <p:cNvPr id="62467" name="Group 1028"/>
          <p:cNvGrpSpPr>
            <a:grpSpLocks/>
          </p:cNvGrpSpPr>
          <p:nvPr/>
        </p:nvGrpSpPr>
        <p:grpSpPr bwMode="auto">
          <a:xfrm>
            <a:off x="228600" y="682625"/>
            <a:ext cx="5086350" cy="5902325"/>
            <a:chOff x="0" y="336"/>
            <a:chExt cx="3204" cy="3718"/>
          </a:xfrm>
        </p:grpSpPr>
        <p:sp>
          <p:nvSpPr>
            <p:cNvPr id="62529"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600"/>
                <a:t>ABRAHAM</a:t>
              </a:r>
              <a:endParaRPr lang="en-GB" sz="1600"/>
            </a:p>
          </p:txBody>
        </p:sp>
        <p:grpSp>
          <p:nvGrpSpPr>
            <p:cNvPr id="62530" name="Group 1030"/>
            <p:cNvGrpSpPr>
              <a:grpSpLocks/>
            </p:cNvGrpSpPr>
            <p:nvPr/>
          </p:nvGrpSpPr>
          <p:grpSpPr bwMode="auto">
            <a:xfrm>
              <a:off x="364" y="524"/>
              <a:ext cx="2840" cy="3530"/>
              <a:chOff x="608" y="92"/>
              <a:chExt cx="2500" cy="3530"/>
            </a:xfrm>
          </p:grpSpPr>
          <p:cxnSp>
            <p:nvCxnSpPr>
              <p:cNvPr id="62531"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32"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Isaac</a:t>
                </a:r>
                <a:endParaRPr lang="en-GB" sz="1400"/>
              </a:p>
            </p:txBody>
          </p:sp>
          <p:cxnSp>
            <p:nvCxnSpPr>
              <p:cNvPr id="62533"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34"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Jacob</a:t>
                </a:r>
                <a:endParaRPr lang="en-GB" sz="1400"/>
              </a:p>
            </p:txBody>
          </p:sp>
          <p:cxnSp>
            <p:nvCxnSpPr>
              <p:cNvPr id="62535"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36"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Judah</a:t>
                </a:r>
                <a:endParaRPr lang="en-GB" sz="1400"/>
              </a:p>
            </p:txBody>
          </p:sp>
          <p:cxnSp>
            <p:nvCxnSpPr>
              <p:cNvPr id="62537"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38"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Perez</a:t>
                </a:r>
                <a:endParaRPr lang="en-GB" sz="1400"/>
              </a:p>
            </p:txBody>
          </p:sp>
          <p:cxnSp>
            <p:nvCxnSpPr>
              <p:cNvPr id="62539"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40"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Hezron</a:t>
                </a:r>
                <a:endParaRPr lang="en-GB" sz="1400"/>
              </a:p>
            </p:txBody>
          </p:sp>
          <p:cxnSp>
            <p:nvCxnSpPr>
              <p:cNvPr id="62541"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42"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Ram</a:t>
                </a:r>
                <a:endParaRPr lang="en-GB" sz="1400"/>
              </a:p>
            </p:txBody>
          </p:sp>
          <p:cxnSp>
            <p:nvCxnSpPr>
              <p:cNvPr id="62543"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44"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Amminadab</a:t>
                </a:r>
                <a:endParaRPr lang="en-GB" sz="1400"/>
              </a:p>
            </p:txBody>
          </p:sp>
          <p:cxnSp>
            <p:nvCxnSpPr>
              <p:cNvPr id="62545"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46"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Nahshon</a:t>
                </a:r>
                <a:endParaRPr lang="en-GB" sz="1400"/>
              </a:p>
            </p:txBody>
          </p:sp>
          <p:cxnSp>
            <p:nvCxnSpPr>
              <p:cNvPr id="62547"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48"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Salmon</a:t>
                </a:r>
                <a:endParaRPr lang="en-GB" sz="1400"/>
              </a:p>
            </p:txBody>
          </p:sp>
          <p:cxnSp>
            <p:nvCxnSpPr>
              <p:cNvPr id="62549"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50"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Boaz</a:t>
                </a:r>
                <a:endParaRPr lang="en-GB" sz="1400"/>
              </a:p>
            </p:txBody>
          </p:sp>
          <p:cxnSp>
            <p:nvCxnSpPr>
              <p:cNvPr id="62551"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52"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Obed</a:t>
                </a:r>
                <a:endParaRPr lang="en-GB" sz="1400"/>
              </a:p>
            </p:txBody>
          </p:sp>
          <p:cxnSp>
            <p:nvCxnSpPr>
              <p:cNvPr id="62553"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54"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Jesse</a:t>
                </a:r>
                <a:endParaRPr lang="en-GB" sz="1400"/>
              </a:p>
            </p:txBody>
          </p:sp>
          <p:cxnSp>
            <p:nvCxnSpPr>
              <p:cNvPr id="62555"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56"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600"/>
                  <a:t>VUA ĐA-VÍT</a:t>
                </a:r>
                <a:endParaRPr lang="en-GB" sz="1600"/>
              </a:p>
            </p:txBody>
          </p:sp>
        </p:grpSp>
      </p:grpSp>
      <p:sp>
        <p:nvSpPr>
          <p:cNvPr id="62468"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Solomon</a:t>
            </a:r>
            <a:endParaRPr lang="en-GB" sz="1400"/>
          </a:p>
        </p:txBody>
      </p:sp>
      <p:cxnSp>
        <p:nvCxnSpPr>
          <p:cNvPr id="62469"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70"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Rehoboam</a:t>
            </a:r>
            <a:endParaRPr lang="en-GB" sz="1400"/>
          </a:p>
        </p:txBody>
      </p:sp>
      <p:cxnSp>
        <p:nvCxnSpPr>
          <p:cNvPr id="62471"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72"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Abijah</a:t>
            </a:r>
            <a:endParaRPr lang="en-GB" sz="1400"/>
          </a:p>
        </p:txBody>
      </p:sp>
      <p:cxnSp>
        <p:nvCxnSpPr>
          <p:cNvPr id="62473"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74"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Asa</a:t>
            </a:r>
            <a:endParaRPr lang="en-GB" sz="1400"/>
          </a:p>
        </p:txBody>
      </p:sp>
      <p:cxnSp>
        <p:nvCxnSpPr>
          <p:cNvPr id="62475"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76"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Jehoshaphat</a:t>
            </a:r>
            <a:endParaRPr lang="en-GB" sz="1400"/>
          </a:p>
        </p:txBody>
      </p:sp>
      <p:cxnSp>
        <p:nvCxnSpPr>
          <p:cNvPr id="62477"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78"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Jehoram</a:t>
            </a:r>
            <a:endParaRPr lang="en-GB" sz="1400"/>
          </a:p>
        </p:txBody>
      </p:sp>
      <p:cxnSp>
        <p:nvCxnSpPr>
          <p:cNvPr id="62479"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80"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Uzziah</a:t>
            </a:r>
            <a:endParaRPr lang="en-GB" sz="1400"/>
          </a:p>
        </p:txBody>
      </p:sp>
      <p:cxnSp>
        <p:nvCxnSpPr>
          <p:cNvPr id="62481"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82"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Jotham</a:t>
            </a:r>
            <a:endParaRPr lang="en-GB" sz="1400"/>
          </a:p>
        </p:txBody>
      </p:sp>
      <p:cxnSp>
        <p:nvCxnSpPr>
          <p:cNvPr id="62483"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84"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Ahaz</a:t>
            </a:r>
            <a:endParaRPr lang="en-GB" sz="1400"/>
          </a:p>
        </p:txBody>
      </p:sp>
      <p:cxnSp>
        <p:nvCxnSpPr>
          <p:cNvPr id="62485"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86"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Hezekiah</a:t>
            </a:r>
            <a:endParaRPr lang="en-GB" sz="1400"/>
          </a:p>
        </p:txBody>
      </p:sp>
      <p:cxnSp>
        <p:nvCxnSpPr>
          <p:cNvPr id="62487"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88"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Manasseh</a:t>
            </a:r>
            <a:endParaRPr lang="en-GB" sz="1400"/>
          </a:p>
        </p:txBody>
      </p:sp>
      <p:cxnSp>
        <p:nvCxnSpPr>
          <p:cNvPr id="62489"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90"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Amon</a:t>
            </a:r>
            <a:endParaRPr lang="en-GB" sz="1400"/>
          </a:p>
        </p:txBody>
      </p:sp>
      <p:cxnSp>
        <p:nvCxnSpPr>
          <p:cNvPr id="62491"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92"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Josiah</a:t>
            </a:r>
            <a:endParaRPr lang="en-GB" sz="1400"/>
          </a:p>
        </p:txBody>
      </p:sp>
      <p:cxnSp>
        <p:nvCxnSpPr>
          <p:cNvPr id="62493"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94" name="Text Box 1083"/>
          <p:cNvSpPr txBox="1">
            <a:spLocks noChangeArrowheads="1"/>
          </p:cNvSpPr>
          <p:nvPr/>
        </p:nvSpPr>
        <p:spPr bwMode="auto">
          <a:xfrm>
            <a:off x="5562600" y="6321425"/>
            <a:ext cx="1752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600"/>
              <a:t>GIÊ-CÔ-NIA (LƯU ĐÀY)</a:t>
            </a:r>
            <a:endParaRPr lang="en-GB" sz="1600"/>
          </a:p>
        </p:txBody>
      </p:sp>
      <p:sp>
        <p:nvSpPr>
          <p:cNvPr id="62495"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Shealtiel</a:t>
            </a:r>
            <a:endParaRPr lang="en-GB" sz="1400"/>
          </a:p>
        </p:txBody>
      </p:sp>
      <p:cxnSp>
        <p:nvCxnSpPr>
          <p:cNvPr id="62496"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97"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Zerubbabel</a:t>
            </a:r>
            <a:endParaRPr lang="en-GB" sz="1400"/>
          </a:p>
        </p:txBody>
      </p:sp>
      <p:cxnSp>
        <p:nvCxnSpPr>
          <p:cNvPr id="62498"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99"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Abiud</a:t>
            </a:r>
            <a:endParaRPr lang="en-GB" sz="1400"/>
          </a:p>
        </p:txBody>
      </p:sp>
      <p:cxnSp>
        <p:nvCxnSpPr>
          <p:cNvPr id="62500"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01"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Eliakim</a:t>
            </a:r>
            <a:endParaRPr lang="en-GB" sz="1400"/>
          </a:p>
        </p:txBody>
      </p:sp>
      <p:cxnSp>
        <p:nvCxnSpPr>
          <p:cNvPr id="62502"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03"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Azor</a:t>
            </a:r>
            <a:endParaRPr lang="en-GB" sz="1400"/>
          </a:p>
        </p:txBody>
      </p:sp>
      <p:cxnSp>
        <p:nvCxnSpPr>
          <p:cNvPr id="62504"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05"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Zadok</a:t>
            </a:r>
            <a:endParaRPr lang="en-GB" sz="1400"/>
          </a:p>
        </p:txBody>
      </p:sp>
      <p:cxnSp>
        <p:nvCxnSpPr>
          <p:cNvPr id="62506"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07"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Akim</a:t>
            </a:r>
            <a:endParaRPr lang="en-GB" sz="1400"/>
          </a:p>
        </p:txBody>
      </p:sp>
      <p:cxnSp>
        <p:nvCxnSpPr>
          <p:cNvPr id="62508"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09"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Eliud</a:t>
            </a:r>
            <a:endParaRPr lang="en-GB" sz="1400"/>
          </a:p>
        </p:txBody>
      </p:sp>
      <p:cxnSp>
        <p:nvCxnSpPr>
          <p:cNvPr id="62510"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11"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Eleazar</a:t>
            </a:r>
            <a:endParaRPr lang="en-GB" sz="1400"/>
          </a:p>
        </p:txBody>
      </p:sp>
      <p:cxnSp>
        <p:nvCxnSpPr>
          <p:cNvPr id="62512"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13"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Matthan</a:t>
            </a:r>
            <a:endParaRPr lang="en-GB" sz="1400"/>
          </a:p>
        </p:txBody>
      </p:sp>
      <p:cxnSp>
        <p:nvCxnSpPr>
          <p:cNvPr id="62514"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15"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Jacob</a:t>
            </a:r>
            <a:endParaRPr lang="en-GB" sz="1400"/>
          </a:p>
        </p:txBody>
      </p:sp>
      <p:cxnSp>
        <p:nvCxnSpPr>
          <p:cNvPr id="62516"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517" name="Text Box 1106"/>
          <p:cNvSpPr txBox="1">
            <a:spLocks noChangeArrowheads="1"/>
          </p:cNvSpPr>
          <p:nvPr/>
        </p:nvSpPr>
        <p:spPr bwMode="auto">
          <a:xfrm>
            <a:off x="7543800" y="5483225"/>
            <a:ext cx="946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1400"/>
              <a:t>Joseph +</a:t>
            </a:r>
            <a:endParaRPr lang="en-GB" sz="1400"/>
          </a:p>
        </p:txBody>
      </p:sp>
      <p:sp>
        <p:nvSpPr>
          <p:cNvPr id="62518" name="Text Box 1107"/>
          <p:cNvSpPr txBox="1">
            <a:spLocks noChangeArrowheads="1"/>
          </p:cNvSpPr>
          <p:nvPr/>
        </p:nvSpPr>
        <p:spPr bwMode="auto">
          <a:xfrm>
            <a:off x="7610475" y="6321425"/>
            <a:ext cx="153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t>JESUS CHRIST</a:t>
            </a:r>
            <a:endParaRPr lang="en-GB" sz="1600"/>
          </a:p>
        </p:txBody>
      </p:sp>
      <p:cxnSp>
        <p:nvCxnSpPr>
          <p:cNvPr id="62519"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7845" name="Text Box 1109"/>
          <p:cNvSpPr txBox="1">
            <a:spLocks noChangeArrowheads="1"/>
          </p:cNvSpPr>
          <p:nvPr/>
        </p:nvSpPr>
        <p:spPr bwMode="auto">
          <a:xfrm>
            <a:off x="6629400" y="377825"/>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Thành lập vương quốc vĩnh cữu</a:t>
            </a:r>
          </a:p>
        </p:txBody>
      </p:sp>
      <p:sp>
        <p:nvSpPr>
          <p:cNvPr id="62521"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22"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7848" name="Text Box 1112"/>
          <p:cNvSpPr txBox="1">
            <a:spLocks noChangeArrowheads="1"/>
          </p:cNvSpPr>
          <p:nvPr/>
        </p:nvSpPr>
        <p:spPr bwMode="auto">
          <a:xfrm>
            <a:off x="1600200" y="5775325"/>
            <a:ext cx="1752600" cy="10064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smtClean="0">
                <a:effectLst>
                  <a:outerShdw blurRad="38100" dist="38100" dir="2700000" algn="tl">
                    <a:srgbClr val="FFFFFF"/>
                  </a:outerShdw>
                </a:effectLst>
                <a:cs typeface="+mn-cs"/>
              </a:rPr>
              <a:t>Sự dấy lên của vương quốc</a:t>
            </a:r>
          </a:p>
        </p:txBody>
      </p:sp>
      <p:sp>
        <p:nvSpPr>
          <p:cNvPr id="117849" name="Text Box 1113"/>
          <p:cNvSpPr txBox="1">
            <a:spLocks noChangeArrowheads="1"/>
          </p:cNvSpPr>
          <p:nvPr/>
        </p:nvSpPr>
        <p:spPr bwMode="auto">
          <a:xfrm>
            <a:off x="1371600" y="377825"/>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Sự suy tàn của vương quốc</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28" name="Rectangle 1117"/>
          <p:cNvSpPr>
            <a:spLocks noGrp="1" noChangeArrowheads="1"/>
          </p:cNvSpPr>
          <p:nvPr>
            <p:ph type="title" idx="4294967295"/>
          </p:nvPr>
        </p:nvSpPr>
        <p:spPr>
          <a:xfrm>
            <a:off x="0" y="0"/>
            <a:ext cx="5257800" cy="457200"/>
          </a:xfrm>
        </p:spPr>
        <p:txBody>
          <a:bodyPr/>
          <a:lstStyle/>
          <a:p>
            <a:pPr eaLnBrk="1" hangingPunct="1"/>
            <a:r>
              <a:rPr lang="en-US" sz="2400" b="1" i="1">
                <a:latin typeface="Arial" charset="0"/>
              </a:rPr>
              <a:t>Vương quốc trong Ma-thi-ơ 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Times New Roman" charset="0"/>
              </a:rPr>
              <a:t>Tạo liên kết giữa Sa-mu-ên, Các Vua, và Sử Ký</a:t>
            </a:r>
          </a:p>
        </p:txBody>
      </p:sp>
      <p:sp>
        <p:nvSpPr>
          <p:cNvPr id="63491" name="Text Box 3"/>
          <p:cNvSpPr txBox="1">
            <a:spLocks noChangeArrowheads="1"/>
          </p:cNvSpPr>
          <p:nvPr/>
        </p:nvSpPr>
        <p:spPr bwMode="auto">
          <a:xfrm>
            <a:off x="8458200" y="0"/>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latin typeface="Times New Roman" charset="0"/>
              </a:rPr>
              <a:t>264</a:t>
            </a:r>
          </a:p>
        </p:txBody>
      </p:sp>
      <p:sp>
        <p:nvSpPr>
          <p:cNvPr id="63492"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cs typeface="Times New Roman" charset="0"/>
              </a:rPr>
              <a:t> </a:t>
            </a:r>
            <a:endParaRPr lang="en-US" sz="2000" b="1">
              <a:cs typeface="Times New Roman" charset="0"/>
            </a:endParaRPr>
          </a:p>
          <a:p>
            <a:pPr algn="l" eaLnBrk="0" hangingPunct="0"/>
            <a:r>
              <a:rPr lang="en-US" sz="2000" b="1">
                <a:cs typeface="Times New Roman" charset="0"/>
              </a:rPr>
              <a:t> </a:t>
            </a:r>
          </a:p>
          <a:p>
            <a:pPr algn="l" eaLnBrk="0" hangingPunct="0"/>
            <a:endParaRPr lang="en-US" sz="2000" b="1"/>
          </a:p>
        </p:txBody>
      </p:sp>
      <p:sp>
        <p:nvSpPr>
          <p:cNvPr id="63493"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p>
          <a:p>
            <a:pPr algn="l" eaLnBrk="0" hangingPunct="0"/>
            <a:endParaRPr lang="en-US" sz="2000" b="1"/>
          </a:p>
        </p:txBody>
      </p:sp>
      <p:sp>
        <p:nvSpPr>
          <p:cNvPr id="63494"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p>
          <a:p>
            <a:pPr algn="l" eaLnBrk="0" hangingPunct="0"/>
            <a:endParaRPr lang="en-US" sz="2000" b="1"/>
          </a:p>
        </p:txBody>
      </p:sp>
      <p:sp>
        <p:nvSpPr>
          <p:cNvPr id="63495"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cs typeface="Times New Roman" charset="0"/>
              </a:rPr>
              <a:t>Sách</a:t>
            </a:r>
            <a:endParaRPr lang="en-US" sz="2000" b="1"/>
          </a:p>
        </p:txBody>
      </p:sp>
      <p:sp>
        <p:nvSpPr>
          <p:cNvPr id="63496"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p>
          <a:p>
            <a:pPr algn="l" eaLnBrk="0" hangingPunct="0"/>
            <a:endParaRPr lang="en-US" sz="2000" b="1"/>
          </a:p>
        </p:txBody>
      </p:sp>
      <p:sp>
        <p:nvSpPr>
          <p:cNvPr id="63497"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cs typeface="Times New Roman" charset="0"/>
              </a:rPr>
              <a:t>Vua</a:t>
            </a:r>
            <a:endParaRPr lang="en-US" sz="2000" b="1"/>
          </a:p>
        </p:txBody>
      </p:sp>
      <p:sp>
        <p:nvSpPr>
          <p:cNvPr id="63498"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r>
              <a:rPr lang="en-US" b="1">
                <a:cs typeface="Times New Roman" charset="0"/>
              </a:rPr>
              <a:t>Sau-lơ</a:t>
            </a:r>
            <a:endParaRPr lang="en-US" b="1"/>
          </a:p>
        </p:txBody>
      </p:sp>
      <p:sp>
        <p:nvSpPr>
          <p:cNvPr id="63499"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b="1">
                <a:cs typeface="Times New Roman" charset="0"/>
              </a:rPr>
              <a:t>Đa-vít</a:t>
            </a:r>
            <a:endParaRPr lang="en-US" b="1"/>
          </a:p>
        </p:txBody>
      </p:sp>
      <p:sp>
        <p:nvSpPr>
          <p:cNvPr id="63500"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b="1">
                <a:cs typeface="Times New Roman" charset="0"/>
              </a:rPr>
              <a:t>Sa-lô-môn – </a:t>
            </a:r>
          </a:p>
          <a:p>
            <a:pPr algn="l"/>
            <a:r>
              <a:rPr lang="en-US" b="1">
                <a:cs typeface="Times New Roman" charset="0"/>
              </a:rPr>
              <a:t>A-cha-xia</a:t>
            </a:r>
            <a:endParaRPr lang="en-US" b="1"/>
          </a:p>
        </p:txBody>
      </p:sp>
      <p:sp>
        <p:nvSpPr>
          <p:cNvPr id="63501"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b="1">
                <a:cs typeface="Times New Roman" charset="0"/>
              </a:rPr>
              <a:t>A-cha-xia – </a:t>
            </a:r>
          </a:p>
          <a:p>
            <a:pPr algn="l"/>
            <a:r>
              <a:rPr lang="en-US" b="1">
                <a:cs typeface="Times New Roman" charset="0"/>
              </a:rPr>
              <a:t>Sê-đê-kia</a:t>
            </a:r>
            <a:endParaRPr lang="en-US" b="1"/>
          </a:p>
        </p:txBody>
      </p:sp>
      <p:sp>
        <p:nvSpPr>
          <p:cNvPr id="63502"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p>
          <a:p>
            <a:pPr algn="l" eaLnBrk="0" hangingPunct="0"/>
            <a:endParaRPr lang="en-US" sz="2000" b="1"/>
          </a:p>
        </p:txBody>
      </p:sp>
      <p:sp>
        <p:nvSpPr>
          <p:cNvPr id="63503"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i="1">
                <a:cs typeface="Times New Roman" charset="0"/>
              </a:rPr>
              <a:t>Niên đại</a:t>
            </a:r>
            <a:endParaRPr lang="en-US" sz="2000" b="1"/>
          </a:p>
        </p:txBody>
      </p:sp>
      <p:sp>
        <p:nvSpPr>
          <p:cNvPr id="63504"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1043</a:t>
            </a:r>
            <a:endParaRPr lang="en-US" sz="2000" b="1"/>
          </a:p>
        </p:txBody>
      </p:sp>
      <p:sp>
        <p:nvSpPr>
          <p:cNvPr id="63505"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cs typeface="Times New Roman" charset="0"/>
              </a:rPr>
              <a:t>1011</a:t>
            </a:r>
            <a:endParaRPr lang="en-US" sz="2000" b="1"/>
          </a:p>
        </p:txBody>
      </p:sp>
      <p:sp>
        <p:nvSpPr>
          <p:cNvPr id="63506"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971        931               852</a:t>
            </a:r>
            <a:endParaRPr lang="en-US" sz="2000" b="1"/>
          </a:p>
        </p:txBody>
      </p:sp>
      <p:sp>
        <p:nvSpPr>
          <p:cNvPr id="63507"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1600" b="1">
                <a:cs typeface="Times New Roman" charset="0"/>
              </a:rPr>
              <a:t>852    722   586   560</a:t>
            </a:r>
            <a:endParaRPr lang="en-US" sz="1600" b="1"/>
          </a:p>
        </p:txBody>
      </p:sp>
      <p:sp>
        <p:nvSpPr>
          <p:cNvPr id="63508"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538</a:t>
            </a:r>
            <a:endParaRPr lang="en-US" sz="2000" b="1"/>
          </a:p>
        </p:txBody>
      </p:sp>
      <p:sp>
        <p:nvSpPr>
          <p:cNvPr id="63509"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p>
          <a:p>
            <a:pPr algn="l" eaLnBrk="0" hangingPunct="0"/>
            <a:endParaRPr lang="en-US" sz="2000" b="1"/>
          </a:p>
        </p:txBody>
      </p:sp>
      <p:sp>
        <p:nvSpPr>
          <p:cNvPr id="63510"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1600" b="1" i="1">
                <a:cs typeface="Times New Roman" charset="0"/>
              </a:rPr>
              <a:t>Vương quốc</a:t>
            </a:r>
            <a:endParaRPr lang="en-US" sz="1600" b="1"/>
          </a:p>
        </p:txBody>
      </p:sp>
      <p:sp>
        <p:nvSpPr>
          <p:cNvPr id="63511"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a:t>
            </a:r>
            <a:r>
              <a:rPr lang="en-US" sz="1600" b="1">
                <a:cs typeface="Times New Roman" charset="0"/>
              </a:rPr>
              <a:t>Thống nhất</a:t>
            </a:r>
            <a:r>
              <a:rPr lang="en-US" sz="2000" b="1">
                <a:cs typeface="Times New Roman" charset="0"/>
              </a:rPr>
              <a:t>------</a:t>
            </a:r>
            <a:endParaRPr lang="en-US" sz="2000" b="1"/>
          </a:p>
        </p:txBody>
      </p:sp>
      <p:sp>
        <p:nvSpPr>
          <p:cNvPr id="63512"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sz="2000" b="1">
                <a:cs typeface="Times New Roman" charset="0"/>
              </a:rPr>
              <a:t>-------------------    ------</a:t>
            </a:r>
            <a:r>
              <a:rPr lang="en-US" sz="1600" b="1">
                <a:cs typeface="Times New Roman" charset="0"/>
              </a:rPr>
              <a:t>Phân chia</a:t>
            </a:r>
            <a:r>
              <a:rPr lang="en-US" b="1">
                <a:cs typeface="Times New Roman" charset="0"/>
              </a:rPr>
              <a:t>-</a:t>
            </a:r>
            <a:r>
              <a:rPr lang="en-US" sz="2000" b="1">
                <a:cs typeface="Times New Roman" charset="0"/>
              </a:rPr>
              <a:t>---------- </a:t>
            </a:r>
            <a:endParaRPr lang="en-US" sz="2000" b="1"/>
          </a:p>
        </p:txBody>
      </p:sp>
      <p:sp>
        <p:nvSpPr>
          <p:cNvPr id="63513"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1500" b="1">
                <a:cs typeface="Times New Roman" charset="0"/>
              </a:rPr>
              <a:t>Còn lại</a:t>
            </a:r>
            <a:endParaRPr lang="en-US" sz="1900" b="1"/>
          </a:p>
        </p:txBody>
      </p:sp>
      <p:sp>
        <p:nvSpPr>
          <p:cNvPr id="63514"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l"/>
            <a:r>
              <a:rPr lang="en-US" b="1">
                <a:cs typeface="Times New Roman" charset="0"/>
              </a:rPr>
              <a:t>-</a:t>
            </a:r>
            <a:r>
              <a:rPr lang="en-US" sz="1600" b="1">
                <a:cs typeface="Times New Roman" charset="0"/>
              </a:rPr>
              <a:t>Trở về</a:t>
            </a:r>
            <a:r>
              <a:rPr lang="en-US" b="1">
                <a:cs typeface="Times New Roman" charset="0"/>
              </a:rPr>
              <a:t>-</a:t>
            </a:r>
            <a:endParaRPr lang="en-US" b="1"/>
          </a:p>
        </p:txBody>
      </p:sp>
      <p:grpSp>
        <p:nvGrpSpPr>
          <p:cNvPr id="63515" name="Group 27"/>
          <p:cNvGrpSpPr>
            <a:grpSpLocks/>
          </p:cNvGrpSpPr>
          <p:nvPr/>
        </p:nvGrpSpPr>
        <p:grpSpPr bwMode="auto">
          <a:xfrm>
            <a:off x="2076450" y="1295400"/>
            <a:ext cx="1157288" cy="1036638"/>
            <a:chOff x="1063" y="0"/>
            <a:chExt cx="620" cy="518"/>
          </a:xfrm>
        </p:grpSpPr>
        <p:sp>
          <p:nvSpPr>
            <p:cNvPr id="63538"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sz="1900" b="1"/>
            </a:p>
          </p:txBody>
        </p:sp>
        <p:sp>
          <p:nvSpPr>
            <p:cNvPr id="63539"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endParaRPr lang="en-US" sz="2000" b="1">
                <a:solidFill>
                  <a:schemeClr val="bg1"/>
                </a:solidFill>
                <a:cs typeface="Times New Roman" charset="0"/>
              </a:endParaRPr>
            </a:p>
            <a:p>
              <a:r>
                <a:rPr lang="en-US" sz="2000" b="1">
                  <a:solidFill>
                    <a:schemeClr val="bg1"/>
                  </a:solidFill>
                  <a:cs typeface="Times New Roman" charset="0"/>
                </a:rPr>
                <a:t>1</a:t>
              </a:r>
            </a:p>
            <a:p>
              <a:r>
                <a:rPr lang="en-US" sz="2000" b="1">
                  <a:solidFill>
                    <a:schemeClr val="bg1"/>
                  </a:solidFill>
                  <a:cs typeface="Times New Roman" charset="0"/>
                </a:rPr>
                <a:t>Sử Ký</a:t>
              </a:r>
              <a:endParaRPr lang="en-US" sz="2000" b="1">
                <a:solidFill>
                  <a:schemeClr val="bg1"/>
                </a:solidFill>
              </a:endParaRPr>
            </a:p>
            <a:p>
              <a:endParaRPr lang="en-US" sz="2000" b="1">
                <a:solidFill>
                  <a:schemeClr val="bg1"/>
                </a:solidFill>
                <a:cs typeface="Times New Roman" charset="0"/>
              </a:endParaRPr>
            </a:p>
          </p:txBody>
        </p:sp>
      </p:grpSp>
      <p:grpSp>
        <p:nvGrpSpPr>
          <p:cNvPr id="63516" name="Group 30"/>
          <p:cNvGrpSpPr>
            <a:grpSpLocks/>
          </p:cNvGrpSpPr>
          <p:nvPr/>
        </p:nvGrpSpPr>
        <p:grpSpPr bwMode="auto">
          <a:xfrm>
            <a:off x="3233738" y="1295400"/>
            <a:ext cx="4843462" cy="1036638"/>
            <a:chOff x="1683" y="0"/>
            <a:chExt cx="2515" cy="518"/>
          </a:xfrm>
        </p:grpSpPr>
        <p:sp>
          <p:nvSpPr>
            <p:cNvPr id="63536"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400" b="1">
                  <a:solidFill>
                    <a:schemeClr val="bg1"/>
                  </a:solidFill>
                  <a:cs typeface="Times New Roman" charset="0"/>
                </a:rPr>
                <a:t>2 </a:t>
              </a:r>
            </a:p>
            <a:p>
              <a:r>
                <a:rPr lang="en-US" sz="2400" b="1">
                  <a:solidFill>
                    <a:schemeClr val="bg1"/>
                  </a:solidFill>
                  <a:cs typeface="Times New Roman" charset="0"/>
                </a:rPr>
                <a:t>Sử Ký</a:t>
              </a:r>
              <a:endParaRPr lang="en-US" sz="2400" b="1">
                <a:solidFill>
                  <a:schemeClr val="bg1"/>
                </a:solidFill>
              </a:endParaRPr>
            </a:p>
          </p:txBody>
        </p:sp>
        <p:sp>
          <p:nvSpPr>
            <p:cNvPr id="63537"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l"/>
              <a:endParaRPr lang="en-US" sz="2400">
                <a:latin typeface="Times New Roman" charset="0"/>
              </a:endParaRPr>
            </a:p>
          </p:txBody>
        </p:sp>
      </p:grpSp>
      <p:grpSp>
        <p:nvGrpSpPr>
          <p:cNvPr id="63517" name="Group 33"/>
          <p:cNvGrpSpPr>
            <a:grpSpLocks/>
          </p:cNvGrpSpPr>
          <p:nvPr/>
        </p:nvGrpSpPr>
        <p:grpSpPr bwMode="auto">
          <a:xfrm>
            <a:off x="762000" y="2332038"/>
            <a:ext cx="1274763" cy="806450"/>
            <a:chOff x="444" y="518"/>
            <a:chExt cx="683" cy="403"/>
          </a:xfrm>
        </p:grpSpPr>
        <p:sp>
          <p:nvSpPr>
            <p:cNvPr id="63534"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chemeClr val="bg1"/>
                  </a:solidFill>
                  <a:cs typeface="Times New Roman" charset="0"/>
                </a:rPr>
                <a:t>1 </a:t>
              </a:r>
            </a:p>
            <a:p>
              <a:r>
                <a:rPr lang="en-US" b="1">
                  <a:solidFill>
                    <a:schemeClr val="bg1"/>
                  </a:solidFill>
                  <a:cs typeface="Times New Roman" charset="0"/>
                </a:rPr>
                <a:t>Sa-mu-ên</a:t>
              </a:r>
              <a:endParaRPr lang="en-US" b="1">
                <a:solidFill>
                  <a:schemeClr val="bg1"/>
                </a:solidFill>
              </a:endParaRPr>
            </a:p>
          </p:txBody>
        </p:sp>
        <p:sp>
          <p:nvSpPr>
            <p:cNvPr id="63535"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63518"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a:solidFill>
                  <a:schemeClr val="bg1"/>
                </a:solidFill>
                <a:cs typeface="Times New Roman" charset="0"/>
              </a:rPr>
              <a:t>2 </a:t>
            </a:r>
          </a:p>
          <a:p>
            <a:r>
              <a:rPr lang="en-US" b="1">
                <a:solidFill>
                  <a:schemeClr val="bg1"/>
                </a:solidFill>
              </a:rPr>
              <a:t>Sa-mu-ên</a:t>
            </a:r>
            <a:endParaRPr lang="en-US" sz="2000" b="1">
              <a:solidFill>
                <a:schemeClr val="bg1"/>
              </a:solidFill>
            </a:endParaRPr>
          </a:p>
        </p:txBody>
      </p:sp>
      <p:sp>
        <p:nvSpPr>
          <p:cNvPr id="63519"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3520"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en-US" sz="2000" b="1">
                  <a:solidFill>
                    <a:schemeClr val="bg1"/>
                  </a:solidFill>
                  <a:cs typeface="Times New Roman" charset="0"/>
                </a:rPr>
                <a:t>1 </a:t>
              </a:r>
            </a:p>
            <a:p>
              <a:pPr>
                <a:defRPr/>
              </a:pPr>
              <a:r>
                <a:rPr lang="en-US" b="1">
                  <a:solidFill>
                    <a:schemeClr val="bg1"/>
                  </a:solidFill>
                  <a:cs typeface="Times New Roman" charset="0"/>
                </a:rPr>
                <a:t>Các Vua</a:t>
              </a:r>
              <a:endParaRPr lang="en-US" b="1">
                <a:solidFill>
                  <a:schemeClr val="bg1"/>
                </a:solidFill>
                <a:cs typeface="+mn-cs"/>
              </a:endParaRPr>
            </a:p>
          </p:txBody>
        </p:sp>
        <p:sp>
          <p:nvSpPr>
            <p:cNvPr id="63533"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3521"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en-US" sz="2000" b="1">
                  <a:solidFill>
                    <a:schemeClr val="bg1"/>
                  </a:solidFill>
                  <a:cs typeface="Times New Roman" charset="0"/>
                </a:rPr>
                <a:t>2 </a:t>
              </a:r>
            </a:p>
            <a:p>
              <a:pPr>
                <a:defRPr/>
              </a:pPr>
              <a:r>
                <a:rPr lang="en-US" b="1">
                  <a:solidFill>
                    <a:schemeClr val="bg1"/>
                  </a:solidFill>
                  <a:cs typeface="+mn-cs"/>
                </a:rPr>
                <a:t>Các Vua</a:t>
              </a:r>
            </a:p>
          </p:txBody>
        </p:sp>
        <p:sp>
          <p:nvSpPr>
            <p:cNvPr id="63531"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pic>
        <p:nvPicPr>
          <p:cNvPr id="124972" name="Picture 44" descr="pij2qvy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II SAMUEL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7147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6"/>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65539" name="Text Box 7"/>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65540"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rPr>
              <a:t>Biên giới mới</a:t>
            </a:r>
            <a:br>
              <a:rPr lang="en-US" sz="3200" b="1">
                <a:solidFill>
                  <a:schemeClr val="bg1"/>
                </a:solidFill>
                <a:latin typeface="Arial" charset="0"/>
              </a:rPr>
            </a:br>
            <a:r>
              <a:rPr lang="en-US" sz="2400" b="1">
                <a:solidFill>
                  <a:schemeClr val="bg1"/>
                </a:solidFill>
                <a:latin typeface="Arial" charset="0"/>
              </a:rPr>
              <a:t>(2 Sam 8)</a:t>
            </a:r>
            <a:endParaRPr lang="en-US" sz="3200">
              <a:solidFill>
                <a:schemeClr val="bg1"/>
              </a:solidFill>
              <a:latin typeface="Arial" charset="0"/>
            </a:endParaRPr>
          </a:p>
        </p:txBody>
      </p:sp>
      <p:sp>
        <p:nvSpPr>
          <p:cNvPr id="65541" name="Rectangle 9"/>
          <p:cNvSpPr>
            <a:spLocks noChangeArrowheads="1"/>
          </p:cNvSpPr>
          <p:nvPr/>
        </p:nvSpPr>
        <p:spPr bwMode="auto">
          <a:xfrm>
            <a:off x="228600" y="5334000"/>
            <a:ext cx="556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000">
                <a:solidFill>
                  <a:srgbClr val="FFFF66"/>
                </a:solidFill>
              </a:rPr>
              <a:t>Vua Đa-vít cũng biệt các món nầy riêng ra thánh cho Đức Giê-hô-va, y như người đã biệt riêng ra thánh bạc và vàng của các dân tộc mà người đã bắt phục</a:t>
            </a:r>
            <a:r>
              <a:rPr lang="en-US"/>
              <a:t> </a:t>
            </a:r>
            <a:r>
              <a:rPr lang="en-US" sz="2400" i="1">
                <a:solidFill>
                  <a:srgbClr val="FFFF00"/>
                </a:solidFill>
              </a:rPr>
              <a:t>(2 Sa 8:11)</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26" descr="II SAMUEL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0198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 Box 1028"/>
          <p:cNvSpPr txBox="1">
            <a:spLocks noChangeArrowheads="1"/>
          </p:cNvSpPr>
          <p:nvPr/>
        </p:nvSpPr>
        <p:spPr bwMode="auto">
          <a:xfrm>
            <a:off x="228600" y="53340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66563" name="Text Box 1029"/>
          <p:cNvSpPr txBox="1">
            <a:spLocks noChangeArrowheads="1"/>
          </p:cNvSpPr>
          <p:nvPr/>
        </p:nvSpPr>
        <p:spPr bwMode="auto">
          <a:xfrm>
            <a:off x="228600" y="5334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66564" name="Text Box 1030"/>
          <p:cNvSpPr txBox="1">
            <a:spLocks noChangeArrowheads="1"/>
          </p:cNvSpPr>
          <p:nvPr/>
        </p:nvSpPr>
        <p:spPr bwMode="auto">
          <a:xfrm>
            <a:off x="1143000" y="5029200"/>
            <a:ext cx="3981450" cy="15081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a:solidFill>
                  <a:srgbClr val="FFFF66"/>
                </a:solidFill>
              </a:rPr>
              <a:t>Đa-vít nói cùng người rằng: </a:t>
            </a:r>
            <a:r>
              <a:rPr lang="ja-JP" altLang="en-US" sz="2000">
                <a:solidFill>
                  <a:srgbClr val="FFFF66"/>
                </a:solidFill>
              </a:rPr>
              <a:t>“</a:t>
            </a:r>
            <a:r>
              <a:rPr lang="en-US" altLang="ja-JP" sz="2000">
                <a:solidFill>
                  <a:srgbClr val="FFFF66"/>
                </a:solidFill>
              </a:rPr>
              <a:t>Chớ sợ</a:t>
            </a:r>
            <a:r>
              <a:rPr lang="en-US" altLang="ja-JP" sz="1800"/>
              <a:t> </a:t>
            </a:r>
            <a:r>
              <a:rPr lang="en-US" altLang="ja-JP">
                <a:solidFill>
                  <a:srgbClr val="FFFF00"/>
                </a:solidFill>
              </a:rPr>
              <a:t>!</a:t>
            </a:r>
            <a:r>
              <a:rPr lang="ja-JP" altLang="en-US">
                <a:solidFill>
                  <a:srgbClr val="FFFF00"/>
                </a:solidFill>
              </a:rPr>
              <a:t>”</a:t>
            </a:r>
            <a:r>
              <a:rPr lang="en-US" altLang="ja-JP">
                <a:solidFill>
                  <a:srgbClr val="FFFF00"/>
                </a:solidFill>
              </a:rPr>
              <a:t> (với Mê-phi-bô-sết, con trai Giô-na-than) </a:t>
            </a:r>
          </a:p>
          <a:p>
            <a:pPr eaLnBrk="1" hangingPunct="1"/>
            <a:r>
              <a:rPr lang="en-US" i="1">
                <a:solidFill>
                  <a:srgbClr val="FFFF00"/>
                </a:solidFill>
              </a:rPr>
              <a:t>2 Sa 9:7</a:t>
            </a:r>
          </a:p>
        </p:txBody>
      </p:sp>
      <p:sp>
        <p:nvSpPr>
          <p:cNvPr id="66565"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en-US" sz="3200" b="1">
                <a:solidFill>
                  <a:schemeClr val="bg1"/>
                </a:solidFill>
                <a:latin typeface="Arial" charset="0"/>
              </a:rPr>
              <a:t>Con trai mới</a:t>
            </a:r>
            <a:br>
              <a:rPr lang="en-US" sz="3200" b="1">
                <a:solidFill>
                  <a:schemeClr val="bg1"/>
                </a:solidFill>
                <a:latin typeface="Arial" charset="0"/>
              </a:rPr>
            </a:br>
            <a:r>
              <a:rPr lang="en-US" sz="2400" b="1">
                <a:solidFill>
                  <a:schemeClr val="bg1"/>
                </a:solidFill>
                <a:latin typeface="Arial" charset="0"/>
              </a:rPr>
              <a:t>(2 Sam 9)</a:t>
            </a:r>
            <a:endParaRPr lang="en-US" sz="320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75650" y="76200"/>
            <a:ext cx="692150" cy="457200"/>
          </a:xfrm>
          <a:prstGeom prst="rect">
            <a:avLst/>
          </a:prstGeom>
          <a:noFill/>
          <a:ln w="9525">
            <a:noFill/>
            <a:miter lim="800000"/>
            <a:headEnd/>
            <a:tailEnd/>
          </a:ln>
          <a:effectLst/>
        </p:spPr>
        <p:txBody>
          <a:bodyPr wrap="none" anchor="ctr">
            <a:spAutoFit/>
          </a:bodyPr>
          <a:lstStyle/>
          <a:p>
            <a:pPr>
              <a:defRPr/>
            </a:pPr>
            <a:r>
              <a:rPr lang="en-US" sz="2400" b="1">
                <a:solidFill>
                  <a:schemeClr val="bg1"/>
                </a:solidFill>
                <a:effectLst>
                  <a:outerShdw blurRad="38100" dist="38100" dir="2700000" algn="tl">
                    <a:srgbClr val="000000"/>
                  </a:outerShdw>
                </a:effectLst>
                <a:latin typeface="Arial" pitchFamily="34" charset="0"/>
                <a:ea typeface="+mn-ea"/>
                <a:cs typeface="+mn-cs"/>
              </a:rPr>
              <a:t>209</a:t>
            </a:r>
            <a:endParaRPr lang="en-US">
              <a:latin typeface="Arial" pitchFamily="34" charset="0"/>
              <a:ea typeface="+mn-ea"/>
              <a:cs typeface="+mn-cs"/>
            </a:endParaRPr>
          </a:p>
        </p:txBody>
      </p:sp>
      <p:pic>
        <p:nvPicPr>
          <p:cNvPr id="67586" name="Picture 7" descr="DavidsEmpire"/>
          <p:cNvPicPr>
            <a:picLocks noChangeAspect="1" noChangeArrowheads="1"/>
          </p:cNvPicPr>
          <p:nvPr/>
        </p:nvPicPr>
        <p:blipFill>
          <a:blip r:embed="rId2">
            <a:extLst>
              <a:ext uri="{28A0092B-C50C-407E-A947-70E740481C1C}">
                <a14:useLocalDpi xmlns:a14="http://schemas.microsoft.com/office/drawing/2010/main" val="0"/>
              </a:ext>
            </a:extLst>
          </a:blip>
          <a:srcRect l="30000" t="10387" b="22504"/>
          <a:stretch>
            <a:fillRect/>
          </a:stretch>
        </p:blipFill>
        <p:spPr bwMode="auto">
          <a:xfrm>
            <a:off x="3175" y="-76200"/>
            <a:ext cx="49117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p:cNvSpPr>
            <a:spLocks noGrp="1" noChangeArrowheads="1"/>
          </p:cNvSpPr>
          <p:nvPr>
            <p:ph type="ctrTitle" idx="4294967295"/>
          </p:nvPr>
        </p:nvSpPr>
        <p:spPr>
          <a:xfrm>
            <a:off x="3962400" y="4267200"/>
            <a:ext cx="5181600" cy="1066800"/>
          </a:xfrm>
          <a:solidFill>
            <a:schemeClr val="accent2"/>
          </a:solidFill>
        </p:spPr>
        <p:txBody>
          <a:bodyPr/>
          <a:lstStyle/>
          <a:p>
            <a:pPr eaLnBrk="1" hangingPunct="1"/>
            <a:r>
              <a:rPr lang="en-US" sz="3200">
                <a:solidFill>
                  <a:schemeClr val="bg1"/>
                </a:solidFill>
                <a:latin typeface="Arial" charset="0"/>
              </a:rPr>
              <a:t>Những cuộc chinh phục của Đa-vít</a:t>
            </a:r>
            <a:endParaRPr lang="en-US" sz="3200">
              <a:latin typeface="Arial" charset="0"/>
            </a:endParaRPr>
          </a:p>
        </p:txBody>
      </p:sp>
      <p:sp>
        <p:nvSpPr>
          <p:cNvPr id="67588"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chemeClr val="bg1"/>
                </a:solidFill>
              </a:rPr>
              <a:t>Các chư hầu mới</a:t>
            </a:r>
            <a:br>
              <a:rPr lang="en-US" sz="3200" b="1">
                <a:solidFill>
                  <a:schemeClr val="bg1"/>
                </a:solidFill>
              </a:rPr>
            </a:br>
            <a:r>
              <a:rPr lang="en-US" sz="2400" b="1">
                <a:solidFill>
                  <a:schemeClr val="bg1"/>
                </a:solidFill>
              </a:rPr>
              <a:t>(2 Sam 10)</a:t>
            </a:r>
            <a:endParaRPr lang="en-US" sz="3200">
              <a:solidFill>
                <a:schemeClr val="bg1"/>
              </a:solidFill>
            </a:endParaRPr>
          </a:p>
        </p:txBody>
      </p:sp>
      <p:sp>
        <p:nvSpPr>
          <p:cNvPr id="67589" name="Rectangle 3"/>
          <p:cNvSpPr>
            <a:spLocks noGrp="1" noChangeArrowheads="1"/>
          </p:cNvSpPr>
          <p:nvPr>
            <p:ph type="subTitle" idx="4294967295"/>
          </p:nvPr>
        </p:nvSpPr>
        <p:spPr>
          <a:xfrm>
            <a:off x="3657600" y="2514600"/>
            <a:ext cx="1219200" cy="1828800"/>
          </a:xfrm>
        </p:spPr>
        <p:txBody>
          <a:bodyPr/>
          <a:lstStyle/>
          <a:p>
            <a:pPr marL="0" indent="0" algn="ctr" eaLnBrk="1" hangingPunct="1">
              <a:buFontTx/>
              <a:buNone/>
            </a:pPr>
            <a:r>
              <a:rPr lang="en-US" sz="1800" i="1">
                <a:solidFill>
                  <a:schemeClr val="tx2"/>
                </a:solidFill>
                <a:latin typeface="Arial" charset="0"/>
              </a:rPr>
              <a:t>Moody Atlas of Bible Lands, </a:t>
            </a:r>
            <a:r>
              <a:rPr lang="en-US" sz="1800">
                <a:solidFill>
                  <a:schemeClr val="tx2"/>
                </a:solidFill>
                <a:latin typeface="Arial" charset="0"/>
              </a:rPr>
              <a:t>121</a:t>
            </a:r>
            <a:endParaRPr lang="en-US" sz="1800" i="1">
              <a:solidFill>
                <a:schemeClr val="tx2"/>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2" name="Group 108"/>
          <p:cNvGraphicFramePr>
            <a:graphicFrameLocks noGrp="1"/>
          </p:cNvGraphicFramePr>
          <p:nvPr/>
        </p:nvGraphicFramePr>
        <p:xfrm>
          <a:off x="1524000" y="550863"/>
          <a:ext cx="6096000" cy="5756319"/>
        </p:xfrm>
        <a:graphic>
          <a:graphicData uri="http://schemas.openxmlformats.org/drawingml/2006/table">
            <a:tbl>
              <a:tblPr/>
              <a:tblGrid>
                <a:gridCol w="2286000"/>
                <a:gridCol w="1676400"/>
                <a:gridCol w="2133600"/>
              </a:tblGrid>
              <a:tr h="55083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TỘI  LỖI</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5083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VI  PHẠM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4924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BẤT  TUÂN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6511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CH 11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944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NGOẠI TÌNH</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C4F02"/>
                        </a:solidFill>
                        <a:effectLst/>
                        <a:latin typeface="Arial" charset="0"/>
                        <a:ea typeface="ＭＳ Ｐゴシック"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GiẾT NGƯỜI</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 – 5</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C4F02"/>
                        </a:solidFill>
                        <a:effectLst/>
                        <a:latin typeface="Arial" charset="0"/>
                        <a:ea typeface="ＭＳ Ｐゴシック"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6 – 27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3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TRÊN  CẢ  ISRAEL</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4924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Từ GIÊ-RU-SA-LEM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94451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33 năm. (1004 – 971 TC)</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68637" name="Text Box 101"/>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54403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uriah-last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65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5"/>
          <p:cNvSpPr txBox="1">
            <a:spLocks noChangeArrowheads="1"/>
          </p:cNvSpPr>
          <p:nvPr/>
        </p:nvSpPr>
        <p:spPr bwMode="auto">
          <a:xfrm>
            <a:off x="6324600" y="5334000"/>
            <a:ext cx="2819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rPr>
              <a:t>U-ri người Hê-tít và vua độc ác của ông, Đa-vít</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II SAMUEL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23025"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6"/>
          <p:cNvSpPr>
            <a:spLocks noChangeArrowheads="1"/>
          </p:cNvSpPr>
          <p:nvPr/>
        </p:nvSpPr>
        <p:spPr bwMode="auto">
          <a:xfrm>
            <a:off x="6324600" y="-228600"/>
            <a:ext cx="3048000" cy="73914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71683" name="Text Box 5"/>
          <p:cNvSpPr txBox="1">
            <a:spLocks noChangeArrowheads="1"/>
          </p:cNvSpPr>
          <p:nvPr/>
        </p:nvSpPr>
        <p:spPr bwMode="auto">
          <a:xfrm>
            <a:off x="2743200" y="5334000"/>
            <a:ext cx="6530975" cy="12636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300"/>
              </a:spcAft>
            </a:pPr>
            <a:r>
              <a:rPr lang="en-US">
                <a:solidFill>
                  <a:srgbClr val="FFFF66"/>
                </a:solidFill>
              </a:rPr>
              <a:t>có mấy người trong bọn tôi tớ Đa-vít ngã chết. </a:t>
            </a:r>
          </a:p>
          <a:p>
            <a:pPr eaLnBrk="1" hangingPunct="1">
              <a:spcAft>
                <a:spcPts val="300"/>
              </a:spcAft>
            </a:pPr>
            <a:r>
              <a:rPr lang="en-US">
                <a:solidFill>
                  <a:srgbClr val="FFFF66"/>
                </a:solidFill>
              </a:rPr>
              <a:t>U-ri, người Hê-tít, cũng chết</a:t>
            </a:r>
            <a:r>
              <a:rPr lang="en-US" sz="2000">
                <a:solidFill>
                  <a:srgbClr val="FFFF66"/>
                </a:solidFill>
              </a:rPr>
              <a:t>.</a:t>
            </a:r>
            <a:r>
              <a:rPr lang="en-US" sz="1800"/>
              <a:t> </a:t>
            </a:r>
            <a:endParaRPr lang="en-US">
              <a:solidFill>
                <a:srgbClr val="FFFF00"/>
              </a:solidFill>
            </a:endParaRPr>
          </a:p>
          <a:p>
            <a:pPr eaLnBrk="1" hangingPunct="1">
              <a:spcAft>
                <a:spcPts val="300"/>
              </a:spcAft>
            </a:pPr>
            <a:r>
              <a:rPr lang="en-US" i="1">
                <a:solidFill>
                  <a:srgbClr val="FFFF00"/>
                </a:solidFill>
              </a:rPr>
              <a:t>2 Sa 11:17</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descr="Walnut"/>
          <p:cNvSpPr>
            <a:spLocks noChangeArrowheads="1"/>
          </p:cNvSpPr>
          <p:nvPr/>
        </p:nvSpPr>
        <p:spPr bwMode="auto">
          <a:xfrm>
            <a:off x="-15240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51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1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1205"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1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1207"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1208"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1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1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1211"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1995" name="Group 12"/>
          <p:cNvGrpSpPr>
            <a:grpSpLocks/>
          </p:cNvGrpSpPr>
          <p:nvPr/>
        </p:nvGrpSpPr>
        <p:grpSpPr bwMode="auto">
          <a:xfrm>
            <a:off x="457200" y="3825875"/>
            <a:ext cx="8229600" cy="0"/>
            <a:chOff x="288" y="2208"/>
            <a:chExt cx="5184" cy="0"/>
          </a:xfrm>
        </p:grpSpPr>
        <p:sp>
          <p:nvSpPr>
            <p:cNvPr id="5121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42022"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996" name="Group 15"/>
          <p:cNvGrpSpPr>
            <a:grpSpLocks/>
          </p:cNvGrpSpPr>
          <p:nvPr/>
        </p:nvGrpSpPr>
        <p:grpSpPr bwMode="auto">
          <a:xfrm>
            <a:off x="2286000" y="4435475"/>
            <a:ext cx="5581650" cy="1800225"/>
            <a:chOff x="1440" y="2794"/>
            <a:chExt cx="3516" cy="1134"/>
          </a:xfrm>
        </p:grpSpPr>
        <p:sp>
          <p:nvSpPr>
            <p:cNvPr id="51216" name="Text Box 16"/>
            <p:cNvSpPr txBox="1">
              <a:spLocks noChangeArrowheads="1"/>
            </p:cNvSpPr>
            <p:nvPr/>
          </p:nvSpPr>
          <p:spPr bwMode="auto">
            <a:xfrm>
              <a:off x="4044"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1000</a:t>
              </a:r>
            </a:p>
          </p:txBody>
        </p:sp>
        <p:sp>
          <p:nvSpPr>
            <p:cNvPr id="51217" name="Text Box 17"/>
            <p:cNvSpPr txBox="1">
              <a:spLocks noChangeArrowheads="1"/>
            </p:cNvSpPr>
            <p:nvPr/>
          </p:nvSpPr>
          <p:spPr bwMode="auto">
            <a:xfrm>
              <a:off x="4716"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2000</a:t>
              </a:r>
            </a:p>
          </p:txBody>
        </p:sp>
        <p:sp>
          <p:nvSpPr>
            <p:cNvPr id="51218" name="Text Box 18"/>
            <p:cNvSpPr txBox="1">
              <a:spLocks noChangeArrowheads="1"/>
            </p:cNvSpPr>
            <p:nvPr/>
          </p:nvSpPr>
          <p:spPr bwMode="auto">
            <a:xfrm>
              <a:off x="3420" y="2794"/>
              <a:ext cx="240" cy="327"/>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dirty="0">
                  <a:solidFill>
                    <a:schemeClr val="bg1"/>
                  </a:solidFill>
                  <a:latin typeface="Times New Roman" pitchFamily="18" charset="0"/>
                  <a:ea typeface="+mn-ea"/>
                  <a:cs typeface="+mn-cs"/>
                </a:rPr>
                <a:t>1</a:t>
              </a:r>
              <a:endParaRPr lang="en-US" sz="2800" b="1" dirty="0">
                <a:solidFill>
                  <a:schemeClr val="bg1"/>
                </a:solidFill>
                <a:latin typeface="Times New Roman" pitchFamily="18" charset="0"/>
                <a:ea typeface="+mn-ea"/>
                <a:cs typeface="+mn-cs"/>
              </a:endParaRPr>
            </a:p>
          </p:txBody>
        </p:sp>
        <p:sp>
          <p:nvSpPr>
            <p:cNvPr id="51219" name="Text Box 19"/>
            <p:cNvSpPr txBox="1">
              <a:spLocks noChangeArrowheads="1"/>
            </p:cNvSpPr>
            <p:nvPr/>
          </p:nvSpPr>
          <p:spPr bwMode="auto">
            <a:xfrm>
              <a:off x="2748"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1000</a:t>
              </a:r>
            </a:p>
          </p:txBody>
        </p:sp>
        <p:sp>
          <p:nvSpPr>
            <p:cNvPr id="51220" name="Text Box 20"/>
            <p:cNvSpPr txBox="1">
              <a:spLocks noChangeArrowheads="1"/>
            </p:cNvSpPr>
            <p:nvPr/>
          </p:nvSpPr>
          <p:spPr bwMode="auto">
            <a:xfrm>
              <a:off x="2124"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2000</a:t>
              </a:r>
            </a:p>
          </p:txBody>
        </p:sp>
        <p:sp>
          <p:nvSpPr>
            <p:cNvPr id="51221" name="Text Box 21"/>
            <p:cNvSpPr txBox="1">
              <a:spLocks noChangeArrowheads="1"/>
            </p:cNvSpPr>
            <p:nvPr/>
          </p:nvSpPr>
          <p:spPr bwMode="auto">
            <a:xfrm>
              <a:off x="1440"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2800" b="1">
                  <a:solidFill>
                    <a:schemeClr val="bg1"/>
                  </a:solidFill>
                  <a:latin typeface="Times New Roman" pitchFamily="18" charset="0"/>
                  <a:ea typeface="+mn-ea"/>
                  <a:cs typeface="+mn-cs"/>
                </a:rPr>
                <a:t>3000</a:t>
              </a:r>
            </a:p>
          </p:txBody>
        </p:sp>
      </p:grpSp>
      <p:sp>
        <p:nvSpPr>
          <p:cNvPr id="41997" name="Text Box 22"/>
          <p:cNvSpPr txBox="1">
            <a:spLocks noChangeArrowheads="1"/>
          </p:cNvSpPr>
          <p:nvPr/>
        </p:nvSpPr>
        <p:spPr bwMode="auto">
          <a:xfrm>
            <a:off x="381000" y="2743200"/>
            <a:ext cx="2438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chemeClr val="bg1"/>
                </a:solidFill>
                <a:latin typeface="Times New Roman" charset="0"/>
              </a:rPr>
              <a:t>Nước lụt</a:t>
            </a:r>
          </a:p>
        </p:txBody>
      </p:sp>
      <p:sp>
        <p:nvSpPr>
          <p:cNvPr id="41998" name="Text Box 23"/>
          <p:cNvSpPr txBox="1">
            <a:spLocks noChangeArrowheads="1"/>
          </p:cNvSpPr>
          <p:nvPr/>
        </p:nvSpPr>
        <p:spPr bwMode="auto">
          <a:xfrm>
            <a:off x="-609600" y="5591175"/>
            <a:ext cx="3276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9933"/>
                </a:solidFill>
                <a:latin typeface="Times New Roman" charset="0"/>
              </a:rPr>
              <a:t>Sáng Tạo</a:t>
            </a:r>
          </a:p>
        </p:txBody>
      </p:sp>
      <p:sp>
        <p:nvSpPr>
          <p:cNvPr id="51225"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latin typeface="Times New Roman" pitchFamily="18" charset="0"/>
                <a:ea typeface="+mn-ea"/>
                <a:cs typeface="+mn-cs"/>
              </a:rPr>
              <a:t>Jesus</a:t>
            </a:r>
          </a:p>
        </p:txBody>
      </p:sp>
      <p:sp>
        <p:nvSpPr>
          <p:cNvPr id="51226" name="Text Box 26"/>
          <p:cNvSpPr txBox="1">
            <a:spLocks noChangeArrowheads="1"/>
          </p:cNvSpPr>
          <p:nvPr/>
        </p:nvSpPr>
        <p:spPr bwMode="auto">
          <a:xfrm>
            <a:off x="6781800" y="2667000"/>
            <a:ext cx="1752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600" b="1">
                <a:solidFill>
                  <a:schemeClr val="bg1"/>
                </a:solidFill>
                <a:latin typeface="Times New Roman" pitchFamily="18" charset="0"/>
                <a:ea typeface="+mn-ea"/>
                <a:cs typeface="+mn-cs"/>
              </a:rPr>
              <a:t>Today</a:t>
            </a:r>
          </a:p>
        </p:txBody>
      </p:sp>
      <p:sp>
        <p:nvSpPr>
          <p:cNvPr id="42001" name="Text Box 27"/>
          <p:cNvSpPr txBox="1">
            <a:spLocks noChangeArrowheads="1"/>
          </p:cNvSpPr>
          <p:nvPr/>
        </p:nvSpPr>
        <p:spPr bwMode="auto">
          <a:xfrm>
            <a:off x="6553200" y="5897563"/>
            <a:ext cx="25146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3200" b="1">
                <a:solidFill>
                  <a:srgbClr val="FF9933"/>
                </a:solidFill>
                <a:latin typeface="Times New Roman" charset="0"/>
              </a:rPr>
              <a:t>Sáng tạo mới</a:t>
            </a:r>
          </a:p>
        </p:txBody>
      </p:sp>
      <p:sp>
        <p:nvSpPr>
          <p:cNvPr id="51229" name="Oval 29"/>
          <p:cNvSpPr>
            <a:spLocks noChangeArrowheads="1"/>
          </p:cNvSpPr>
          <p:nvPr/>
        </p:nvSpPr>
        <p:spPr bwMode="auto">
          <a:xfrm>
            <a:off x="5791200" y="3429000"/>
            <a:ext cx="1828800" cy="762000"/>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42003" name="Text Box 30"/>
          <p:cNvSpPr txBox="1">
            <a:spLocks noChangeArrowheads="1"/>
          </p:cNvSpPr>
          <p:nvPr/>
        </p:nvSpPr>
        <p:spPr bwMode="auto">
          <a:xfrm>
            <a:off x="5943600" y="3581400"/>
            <a:ext cx="16002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b="1">
                <a:solidFill>
                  <a:schemeClr val="bg1"/>
                </a:solidFill>
                <a:latin typeface="Times New Roman" charset="0"/>
              </a:rPr>
              <a:t>Hội thánh</a:t>
            </a:r>
          </a:p>
        </p:txBody>
      </p:sp>
      <p:grpSp>
        <p:nvGrpSpPr>
          <p:cNvPr id="42004" name="Group 42"/>
          <p:cNvGrpSpPr>
            <a:grpSpLocks/>
          </p:cNvGrpSpPr>
          <p:nvPr/>
        </p:nvGrpSpPr>
        <p:grpSpPr bwMode="auto">
          <a:xfrm>
            <a:off x="4491038" y="3200400"/>
            <a:ext cx="1219200" cy="609600"/>
            <a:chOff x="2829" y="2016"/>
            <a:chExt cx="768" cy="384"/>
          </a:xfrm>
        </p:grpSpPr>
        <p:sp>
          <p:nvSpPr>
            <p:cNvPr id="51232" name="Oval 32"/>
            <p:cNvSpPr>
              <a:spLocks noChangeArrowheads="1"/>
            </p:cNvSpPr>
            <p:nvPr/>
          </p:nvSpPr>
          <p:spPr bwMode="auto">
            <a:xfrm>
              <a:off x="2850" y="2016"/>
              <a:ext cx="726" cy="384"/>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42014" name="Text Box 33"/>
            <p:cNvSpPr txBox="1">
              <a:spLocks noChangeArrowheads="1"/>
            </p:cNvSpPr>
            <p:nvPr/>
          </p:nvSpPr>
          <p:spPr bwMode="auto">
            <a:xfrm>
              <a:off x="2829" y="2054"/>
              <a:ext cx="768"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latin typeface="Times New Roman" charset="0"/>
                </a:rPr>
                <a:t>Các vua</a:t>
              </a:r>
            </a:p>
          </p:txBody>
        </p:sp>
      </p:grpSp>
      <p:sp>
        <p:nvSpPr>
          <p:cNvPr id="5123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grpSp>
        <p:nvGrpSpPr>
          <p:cNvPr id="42006" name="Group 35"/>
          <p:cNvGrpSpPr>
            <a:grpSpLocks/>
          </p:cNvGrpSpPr>
          <p:nvPr/>
        </p:nvGrpSpPr>
        <p:grpSpPr bwMode="auto">
          <a:xfrm>
            <a:off x="3352800" y="3763963"/>
            <a:ext cx="1371600" cy="655637"/>
            <a:chOff x="2112" y="2371"/>
            <a:chExt cx="864" cy="413"/>
          </a:xfrm>
        </p:grpSpPr>
        <p:sp>
          <p:nvSpPr>
            <p:cNvPr id="51236" name="Oval 36"/>
            <p:cNvSpPr>
              <a:spLocks noChangeArrowheads="1"/>
            </p:cNvSpPr>
            <p:nvPr/>
          </p:nvSpPr>
          <p:spPr bwMode="auto">
            <a:xfrm>
              <a:off x="2181" y="2400"/>
              <a:ext cx="726" cy="384"/>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42012" name="Text Box 37"/>
            <p:cNvSpPr txBox="1">
              <a:spLocks noChangeArrowheads="1"/>
            </p:cNvSpPr>
            <p:nvPr/>
          </p:nvSpPr>
          <p:spPr bwMode="auto">
            <a:xfrm>
              <a:off x="2112" y="2371"/>
              <a:ext cx="864"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bg1"/>
                  </a:solidFill>
                  <a:latin typeface="Times New Roman" charset="0"/>
                </a:rPr>
                <a:t>Chi phái</a:t>
              </a:r>
            </a:p>
          </p:txBody>
        </p:sp>
      </p:grpSp>
      <p:sp>
        <p:nvSpPr>
          <p:cNvPr id="51238" name="Text Box 38"/>
          <p:cNvSpPr txBox="1">
            <a:spLocks noChangeArrowheads="1"/>
          </p:cNvSpPr>
          <p:nvPr/>
        </p:nvSpPr>
        <p:spPr bwMode="auto">
          <a:xfrm>
            <a:off x="2133600" y="365125"/>
            <a:ext cx="47244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a:solidFill>
                  <a:srgbClr val="FFFF00"/>
                </a:solidFill>
                <a:latin typeface="Times New Roman" pitchFamily="18" charset="0"/>
                <a:ea typeface="+mn-ea"/>
                <a:cs typeface="+mn-cs"/>
              </a:rPr>
              <a:t>1-2 SA-MU-ÊN</a:t>
            </a:r>
          </a:p>
        </p:txBody>
      </p:sp>
      <p:sp>
        <p:nvSpPr>
          <p:cNvPr id="42008" name="Text Box 39"/>
          <p:cNvSpPr txBox="1">
            <a:spLocks noChangeArrowheads="1"/>
          </p:cNvSpPr>
          <p:nvPr/>
        </p:nvSpPr>
        <p:spPr bwMode="auto">
          <a:xfrm>
            <a:off x="3467100" y="1981200"/>
            <a:ext cx="2209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i="1">
                <a:solidFill>
                  <a:schemeClr val="bg1"/>
                </a:solidFill>
                <a:latin typeface="Times New Roman" charset="0"/>
              </a:rPr>
              <a:t>Đa-vít</a:t>
            </a:r>
          </a:p>
        </p:txBody>
      </p:sp>
      <p:sp>
        <p:nvSpPr>
          <p:cNvPr id="42009" name="Rectangle 41"/>
          <p:cNvSpPr>
            <a:spLocks noGrp="1" noChangeArrowheads="1"/>
          </p:cNvSpPr>
          <p:nvPr>
            <p:ph type="title" idx="4294967295"/>
          </p:nvPr>
        </p:nvSpPr>
        <p:spPr>
          <a:xfrm>
            <a:off x="0" y="0"/>
            <a:ext cx="2819400" cy="533400"/>
          </a:xfrm>
        </p:spPr>
        <p:txBody>
          <a:bodyPr/>
          <a:lstStyle/>
          <a:p>
            <a:pPr algn="l" eaLnBrk="1" hangingPunct="1"/>
            <a:r>
              <a:rPr lang="en-US" sz="3200">
                <a:solidFill>
                  <a:schemeClr val="bg1"/>
                </a:solidFill>
                <a:latin typeface="Arial" charset="0"/>
              </a:rPr>
              <a:t>Timeline</a:t>
            </a:r>
          </a:p>
        </p:txBody>
      </p:sp>
      <p:sp>
        <p:nvSpPr>
          <p:cNvPr id="42010" name="Text Box 24"/>
          <p:cNvSpPr txBox="1">
            <a:spLocks noChangeArrowheads="1"/>
          </p:cNvSpPr>
          <p:nvPr/>
        </p:nvSpPr>
        <p:spPr bwMode="auto">
          <a:xfrm>
            <a:off x="2209800" y="2438400"/>
            <a:ext cx="26670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chemeClr val="bg1"/>
                </a:solidFill>
                <a:latin typeface="Times New Roman" charset="0"/>
              </a:rPr>
              <a:t>Áp-ra-ham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238"/>
                                        </p:tgtEl>
                                        <p:attrNameLst>
                                          <p:attrName>style.visibility</p:attrName>
                                        </p:attrNameLst>
                                      </p:cBhvr>
                                      <p:to>
                                        <p:strVal val="visible"/>
                                      </p:to>
                                    </p:set>
                                    <p:animEffect transition="in" filter="dissolve">
                                      <p:cBhvr>
                                        <p:cTn id="7" dur="500"/>
                                        <p:tgtEl>
                                          <p:spTgt spid="5123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234"/>
                                        </p:tgtEl>
                                        <p:attrNameLst>
                                          <p:attrName>style.visibility</p:attrName>
                                        </p:attrNameLst>
                                      </p:cBhvr>
                                      <p:to>
                                        <p:strVal val="visible"/>
                                      </p:to>
                                    </p:set>
                                    <p:animEffect transition="in" filter="wipe(up)">
                                      <p:cBhvr>
                                        <p:cTn id="11" dur="500"/>
                                        <p:tgtEl>
                                          <p:spTgt spid="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animBg="1"/>
      <p:bldP spid="5123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88" name="Group 32"/>
          <p:cNvGraphicFramePr>
            <a:graphicFrameLocks noGrp="1"/>
          </p:cNvGraphicFramePr>
          <p:nvPr/>
        </p:nvGraphicFramePr>
        <p:xfrm>
          <a:off x="1524000" y="550863"/>
          <a:ext cx="6096000" cy="5756319"/>
        </p:xfrm>
        <a:graphic>
          <a:graphicData uri="http://schemas.openxmlformats.org/drawingml/2006/table">
            <a:tbl>
              <a:tblPr/>
              <a:tblGrid>
                <a:gridCol w="2286000"/>
                <a:gridCol w="1676400"/>
                <a:gridCol w="2133600"/>
              </a:tblGrid>
              <a:tr h="55083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TỘI  LỖI</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5083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VI  PHẠM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4924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SỰ  BẤT  TUÂN</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6511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CH 11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944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NGOẠI TÌNH</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latin typeface="Arial" charset="0"/>
                          <a:ea typeface="ＭＳ Ｐゴシック" charset="0"/>
                        </a:rPr>
                        <a:t>CỐ Ý LÀM ÁC</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GiẾT NGƯỜI</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 – 5</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ＭＳ Ｐゴシック" charset="0"/>
                        </a:rPr>
                        <a:t>8, 10, 13</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6 – 27 </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3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TRÊN  CẢ  ISRAEL</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4924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Từ GIÊ-RU-SA-LEM</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94451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33 năm. (1004 – 971 TC)</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72733" name="Text Box 30"/>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028" descr="king-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1029"/>
          <p:cNvSpPr txBox="1">
            <a:spLocks noChangeArrowheads="1"/>
          </p:cNvSpPr>
          <p:nvPr/>
        </p:nvSpPr>
        <p:spPr bwMode="auto">
          <a:xfrm>
            <a:off x="1981200" y="279400"/>
            <a:ext cx="51466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00"/>
                </a:solidFill>
              </a:rPr>
              <a:t>NA-THAN QUỞ TRÁCH VUA ĐA-VÍT vì TỘI LỖI CỦA VUA</a:t>
            </a:r>
          </a:p>
          <a:p>
            <a:pPr eaLnBrk="1" hangingPunct="1"/>
            <a:r>
              <a:rPr lang="en-US" sz="2800" b="1">
                <a:solidFill>
                  <a:srgbClr val="FFFF00"/>
                </a:solidFill>
              </a:rPr>
              <a:t>(12:1-12)</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39" name="Group 91"/>
          <p:cNvGraphicFramePr>
            <a:graphicFrameLocks noGrp="1"/>
          </p:cNvGraphicFramePr>
          <p:nvPr/>
        </p:nvGraphicFramePr>
        <p:xfrm>
          <a:off x="1524000" y="755650"/>
          <a:ext cx="6096000" cy="5348290"/>
        </p:xfrm>
        <a:graphic>
          <a:graphicData uri="http://schemas.openxmlformats.org/drawingml/2006/table">
            <a:tbl>
              <a:tblPr/>
              <a:tblGrid>
                <a:gridCol w="3048000"/>
                <a:gridCol w="3048000"/>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HẬU  QUẢ</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RẮC  RỐI</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HÌNH  PHẠT</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CHG. 12 – 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GIA  ĐÌNH</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CHÍNH  TRỊ</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12 – 14</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15 – 20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TRÊN  CẢ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Từ GIÊ-RU-SA-LEM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33 năm.  (1004 – 971 TC)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74778" name="Text Box 93"/>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idx="4294967295"/>
          </p:nvPr>
        </p:nvSpPr>
        <p:spPr/>
        <p:txBody>
          <a:bodyPr/>
          <a:lstStyle/>
          <a:p>
            <a:pPr eaLnBrk="1" hangingPunct="1"/>
            <a:r>
              <a:rPr lang="en-US">
                <a:latin typeface="Arial" charset="0"/>
              </a:rPr>
              <a:t>Descendants of David</a:t>
            </a:r>
          </a:p>
        </p:txBody>
      </p:sp>
      <p:pic>
        <p:nvPicPr>
          <p:cNvPr id="757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0538"/>
            <a:ext cx="8437563"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AutoShape 4"/>
          <p:cNvSpPr>
            <a:spLocks noChangeArrowheads="1"/>
          </p:cNvSpPr>
          <p:nvPr/>
        </p:nvSpPr>
        <p:spPr bwMode="auto">
          <a:xfrm>
            <a:off x="2286000" y="2590800"/>
            <a:ext cx="762000" cy="838200"/>
          </a:xfrm>
          <a:custGeom>
            <a:avLst/>
            <a:gdLst>
              <a:gd name="T0" fmla="*/ 13440833 w 21600"/>
              <a:gd name="T1" fmla="*/ 0 h 21600"/>
              <a:gd name="T2" fmla="*/ 3936436 w 21600"/>
              <a:gd name="T3" fmla="*/ 4763072 h 21600"/>
              <a:gd name="T4" fmla="*/ 0 w 21600"/>
              <a:gd name="T5" fmla="*/ 16263408 h 21600"/>
              <a:gd name="T6" fmla="*/ 3936436 w 21600"/>
              <a:gd name="T7" fmla="*/ 27763745 h 21600"/>
              <a:gd name="T8" fmla="*/ 13440833 w 21600"/>
              <a:gd name="T9" fmla="*/ 32526817 h 21600"/>
              <a:gd name="T10" fmla="*/ 22945231 w 21600"/>
              <a:gd name="T11" fmla="*/ 27763745 h 21600"/>
              <a:gd name="T12" fmla="*/ 26881667 w 21600"/>
              <a:gd name="T13" fmla="*/ 16263408 h 21600"/>
              <a:gd name="T14" fmla="*/ 22945231 w 21600"/>
              <a:gd name="T15" fmla="*/ 476307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5" name="AutoShape 5"/>
          <p:cNvSpPr>
            <a:spLocks noChangeArrowheads="1"/>
          </p:cNvSpPr>
          <p:nvPr/>
        </p:nvSpPr>
        <p:spPr bwMode="auto">
          <a:xfrm>
            <a:off x="1066800" y="2590800"/>
            <a:ext cx="762000" cy="838200"/>
          </a:xfrm>
          <a:custGeom>
            <a:avLst/>
            <a:gdLst>
              <a:gd name="T0" fmla="*/ 13440833 w 21600"/>
              <a:gd name="T1" fmla="*/ 0 h 21600"/>
              <a:gd name="T2" fmla="*/ 3936436 w 21600"/>
              <a:gd name="T3" fmla="*/ 4763072 h 21600"/>
              <a:gd name="T4" fmla="*/ 0 w 21600"/>
              <a:gd name="T5" fmla="*/ 16263408 h 21600"/>
              <a:gd name="T6" fmla="*/ 3936436 w 21600"/>
              <a:gd name="T7" fmla="*/ 27763745 h 21600"/>
              <a:gd name="T8" fmla="*/ 13440833 w 21600"/>
              <a:gd name="T9" fmla="*/ 32526817 h 21600"/>
              <a:gd name="T10" fmla="*/ 22945231 w 21600"/>
              <a:gd name="T11" fmla="*/ 27763745 h 21600"/>
              <a:gd name="T12" fmla="*/ 26881667 w 21600"/>
              <a:gd name="T13" fmla="*/ 16263408 h 21600"/>
              <a:gd name="T14" fmla="*/ 22945231 w 21600"/>
              <a:gd name="T15" fmla="*/ 476307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6" name="AutoShape 6"/>
          <p:cNvSpPr>
            <a:spLocks noChangeArrowheads="1"/>
          </p:cNvSpPr>
          <p:nvPr/>
        </p:nvSpPr>
        <p:spPr bwMode="auto">
          <a:xfrm>
            <a:off x="3429000" y="2743200"/>
            <a:ext cx="762000" cy="838200"/>
          </a:xfrm>
          <a:custGeom>
            <a:avLst/>
            <a:gdLst>
              <a:gd name="T0" fmla="*/ 13440833 w 21600"/>
              <a:gd name="T1" fmla="*/ 0 h 21600"/>
              <a:gd name="T2" fmla="*/ 3936436 w 21600"/>
              <a:gd name="T3" fmla="*/ 4763072 h 21600"/>
              <a:gd name="T4" fmla="*/ 0 w 21600"/>
              <a:gd name="T5" fmla="*/ 16263408 h 21600"/>
              <a:gd name="T6" fmla="*/ 3936436 w 21600"/>
              <a:gd name="T7" fmla="*/ 27763745 h 21600"/>
              <a:gd name="T8" fmla="*/ 13440833 w 21600"/>
              <a:gd name="T9" fmla="*/ 32526817 h 21600"/>
              <a:gd name="T10" fmla="*/ 22945231 w 21600"/>
              <a:gd name="T11" fmla="*/ 27763745 h 21600"/>
              <a:gd name="T12" fmla="*/ 26881667 w 21600"/>
              <a:gd name="T13" fmla="*/ 16263408 h 21600"/>
              <a:gd name="T14" fmla="*/ 22945231 w 21600"/>
              <a:gd name="T15" fmla="*/ 476307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7" name="AutoShape 7"/>
          <p:cNvSpPr>
            <a:spLocks noChangeArrowheads="1"/>
          </p:cNvSpPr>
          <p:nvPr/>
        </p:nvSpPr>
        <p:spPr bwMode="auto">
          <a:xfrm>
            <a:off x="6096000" y="2286000"/>
            <a:ext cx="762000" cy="838200"/>
          </a:xfrm>
          <a:custGeom>
            <a:avLst/>
            <a:gdLst>
              <a:gd name="T0" fmla="*/ 13440833 w 21600"/>
              <a:gd name="T1" fmla="*/ 0 h 21600"/>
              <a:gd name="T2" fmla="*/ 3936436 w 21600"/>
              <a:gd name="T3" fmla="*/ 4763072 h 21600"/>
              <a:gd name="T4" fmla="*/ 0 w 21600"/>
              <a:gd name="T5" fmla="*/ 16263408 h 21600"/>
              <a:gd name="T6" fmla="*/ 3936436 w 21600"/>
              <a:gd name="T7" fmla="*/ 27763745 h 21600"/>
              <a:gd name="T8" fmla="*/ 13440833 w 21600"/>
              <a:gd name="T9" fmla="*/ 32526817 h 21600"/>
              <a:gd name="T10" fmla="*/ 22945231 w 21600"/>
              <a:gd name="T11" fmla="*/ 27763745 h 21600"/>
              <a:gd name="T12" fmla="*/ 26881667 w 21600"/>
              <a:gd name="T13" fmla="*/ 16263408 h 21600"/>
              <a:gd name="T14" fmla="*/ 22945231 w 21600"/>
              <a:gd name="T15" fmla="*/ 476307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8" name="AutoShape 8"/>
          <p:cNvSpPr>
            <a:spLocks noChangeArrowheads="1"/>
          </p:cNvSpPr>
          <p:nvPr/>
        </p:nvSpPr>
        <p:spPr bwMode="auto">
          <a:xfrm>
            <a:off x="2971800" y="2819400"/>
            <a:ext cx="762000" cy="838200"/>
          </a:xfrm>
          <a:custGeom>
            <a:avLst/>
            <a:gdLst>
              <a:gd name="T0" fmla="*/ 13440833 w 21600"/>
              <a:gd name="T1" fmla="*/ 0 h 21600"/>
              <a:gd name="T2" fmla="*/ 3936436 w 21600"/>
              <a:gd name="T3" fmla="*/ 4763072 h 21600"/>
              <a:gd name="T4" fmla="*/ 0 w 21600"/>
              <a:gd name="T5" fmla="*/ 16263408 h 21600"/>
              <a:gd name="T6" fmla="*/ 3936436 w 21600"/>
              <a:gd name="T7" fmla="*/ 27763745 h 21600"/>
              <a:gd name="T8" fmla="*/ 13440833 w 21600"/>
              <a:gd name="T9" fmla="*/ 32526817 h 21600"/>
              <a:gd name="T10" fmla="*/ 22945231 w 21600"/>
              <a:gd name="T11" fmla="*/ 27763745 h 21600"/>
              <a:gd name="T12" fmla="*/ 26881667 w 21600"/>
              <a:gd name="T13" fmla="*/ 16263408 h 21600"/>
              <a:gd name="T14" fmla="*/ 22945231 w 21600"/>
              <a:gd name="T15" fmla="*/ 476307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12649" name="AutoShape 9"/>
          <p:cNvSpPr>
            <a:spLocks noChangeArrowheads="1"/>
          </p:cNvSpPr>
          <p:nvPr/>
        </p:nvSpPr>
        <p:spPr bwMode="auto">
          <a:xfrm>
            <a:off x="5410200" y="1219200"/>
            <a:ext cx="762000" cy="838200"/>
          </a:xfrm>
          <a:custGeom>
            <a:avLst/>
            <a:gdLst>
              <a:gd name="T0" fmla="*/ 13440833 w 21600"/>
              <a:gd name="T1" fmla="*/ 0 h 21600"/>
              <a:gd name="T2" fmla="*/ 3936436 w 21600"/>
              <a:gd name="T3" fmla="*/ 4763072 h 21600"/>
              <a:gd name="T4" fmla="*/ 0 w 21600"/>
              <a:gd name="T5" fmla="*/ 16263408 h 21600"/>
              <a:gd name="T6" fmla="*/ 3936436 w 21600"/>
              <a:gd name="T7" fmla="*/ 27763745 h 21600"/>
              <a:gd name="T8" fmla="*/ 13440833 w 21600"/>
              <a:gd name="T9" fmla="*/ 32526817 h 21600"/>
              <a:gd name="T10" fmla="*/ 22945231 w 21600"/>
              <a:gd name="T11" fmla="*/ 27763745 h 21600"/>
              <a:gd name="T12" fmla="*/ 26881667 w 21600"/>
              <a:gd name="T13" fmla="*/ 16263408 h 21600"/>
              <a:gd name="T14" fmla="*/ 22945231 w 21600"/>
              <a:gd name="T15" fmla="*/ 476307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1029"/>
          <p:cNvSpPr txBox="1">
            <a:spLocks noChangeArrowheads="1"/>
          </p:cNvSpPr>
          <p:nvPr/>
        </p:nvSpPr>
        <p:spPr bwMode="auto">
          <a:xfrm>
            <a:off x="2003425" y="3978275"/>
            <a:ext cx="5265738"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00"/>
                </a:solidFill>
              </a:rPr>
              <a:t>LoẠN LUÂN trong nhà Đa-vít… </a:t>
            </a:r>
          </a:p>
          <a:p>
            <a:pPr eaLnBrk="1" hangingPunct="1"/>
            <a:r>
              <a:rPr lang="en-US" b="1">
                <a:solidFill>
                  <a:srgbClr val="FF0000"/>
                </a:solidFill>
              </a:rPr>
              <a:t>AM-NÔN hãm hiếp TA-MA (13:1-20)</a:t>
            </a:r>
          </a:p>
        </p:txBody>
      </p:sp>
      <p:sp>
        <p:nvSpPr>
          <p:cNvPr id="30726" name="Text Box 1030"/>
          <p:cNvSpPr txBox="1">
            <a:spLocks noChangeArrowheads="1"/>
          </p:cNvSpPr>
          <p:nvPr/>
        </p:nvSpPr>
        <p:spPr bwMode="auto">
          <a:xfrm>
            <a:off x="1012825" y="1524000"/>
            <a:ext cx="72390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CON TRAI NGOẠI TÌNH  chết… (12:15-23)</a:t>
            </a:r>
          </a:p>
        </p:txBody>
      </p:sp>
      <p:sp>
        <p:nvSpPr>
          <p:cNvPr id="30727" name="Text Box 1031"/>
          <p:cNvSpPr txBox="1">
            <a:spLocks noChangeArrowheads="1"/>
          </p:cNvSpPr>
          <p:nvPr/>
        </p:nvSpPr>
        <p:spPr bwMode="auto">
          <a:xfrm>
            <a:off x="457200" y="5410200"/>
            <a:ext cx="8350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00"/>
                </a:solidFill>
              </a:rPr>
              <a:t>GiẾT NGƯỜI: ÁP-SA-LÔM giết AM-NÔN (13:21-36)</a:t>
            </a:r>
          </a:p>
        </p:txBody>
      </p:sp>
      <p:sp>
        <p:nvSpPr>
          <p:cNvPr id="30728" name="Text Box 1032"/>
          <p:cNvSpPr txBox="1">
            <a:spLocks noChangeArrowheads="1"/>
          </p:cNvSpPr>
          <p:nvPr/>
        </p:nvSpPr>
        <p:spPr bwMode="auto">
          <a:xfrm>
            <a:off x="1463675" y="2209800"/>
            <a:ext cx="6207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66FFFF"/>
                </a:solidFill>
              </a:rPr>
              <a:t>VẪN là, ÂN ĐiỂN của ĐỨC CHÚA TRỜI … </a:t>
            </a:r>
          </a:p>
          <a:p>
            <a:pPr eaLnBrk="1" hangingPunct="1"/>
            <a:r>
              <a:rPr lang="en-US" sz="2000" b="1">
                <a:solidFill>
                  <a:srgbClr val="66FFFF"/>
                </a:solidFill>
              </a:rPr>
              <a:t>Con trai thứ hai của Đa-vít với Bát-sê-ba được</a:t>
            </a:r>
          </a:p>
          <a:p>
            <a:pPr eaLnBrk="1" hangingPunct="1"/>
            <a:r>
              <a:rPr lang="en-US" sz="2000" b="1">
                <a:solidFill>
                  <a:srgbClr val="66FFFF"/>
                </a:solidFill>
              </a:rPr>
              <a:t>đặt tên là SA-LÔ-MÔN hiệu là Giê-đi-đia – </a:t>
            </a:r>
          </a:p>
          <a:p>
            <a:pPr eaLnBrk="1" hangingPunct="1"/>
            <a:r>
              <a:rPr lang="ja-JP" altLang="en-US" sz="2000" b="1">
                <a:solidFill>
                  <a:srgbClr val="66FFFF"/>
                </a:solidFill>
              </a:rPr>
              <a:t>“</a:t>
            </a:r>
            <a:r>
              <a:rPr lang="en-US" altLang="ja-JP" sz="2000" b="1">
                <a:solidFill>
                  <a:srgbClr val="66FFFF"/>
                </a:solidFill>
              </a:rPr>
              <a:t>được Chúa yêu</a:t>
            </a:r>
            <a:r>
              <a:rPr lang="ja-JP" altLang="en-US" sz="2000" b="1">
                <a:solidFill>
                  <a:srgbClr val="66FFFF"/>
                </a:solidFill>
              </a:rPr>
              <a:t>”</a:t>
            </a:r>
            <a:r>
              <a:rPr lang="en-US" altLang="ja-JP" sz="2000" b="1">
                <a:solidFill>
                  <a:srgbClr val="66FFFF"/>
                </a:solidFill>
              </a:rPr>
              <a:t>—vì Đức Giê-hô-va yêu mến nó</a:t>
            </a:r>
            <a:r>
              <a:rPr lang="ja-JP" altLang="en-US" sz="2000" b="1">
                <a:solidFill>
                  <a:srgbClr val="66FFFF"/>
                </a:solidFill>
              </a:rPr>
              <a:t>”</a:t>
            </a:r>
            <a:endParaRPr lang="en-US" altLang="ja-JP" sz="2000" b="1">
              <a:solidFill>
                <a:srgbClr val="66FFFF"/>
              </a:solidFill>
            </a:endParaRPr>
          </a:p>
          <a:p>
            <a:pPr eaLnBrk="1" hangingPunct="1"/>
            <a:r>
              <a:rPr lang="en-US" sz="2000" b="1">
                <a:solidFill>
                  <a:srgbClr val="66FFFF"/>
                </a:solidFill>
              </a:rPr>
              <a:t>(12:24-25)</a:t>
            </a:r>
          </a:p>
        </p:txBody>
      </p:sp>
      <p:sp>
        <p:nvSpPr>
          <p:cNvPr id="76805" name="Text Box 1034"/>
          <p:cNvSpPr txBox="1">
            <a:spLocks noChangeArrowheads="1"/>
          </p:cNvSpPr>
          <p:nvPr/>
        </p:nvSpPr>
        <p:spPr bwMode="auto">
          <a:xfrm>
            <a:off x="1155700" y="307975"/>
            <a:ext cx="690245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0000"/>
                </a:solidFill>
                <a:latin typeface="Times New Roman" charset="0"/>
              </a:rPr>
              <a:t>RẮC RỐI TRONG GIA ĐÌNH</a:t>
            </a:r>
          </a:p>
        </p:txBody>
      </p:sp>
      <p:sp>
        <p:nvSpPr>
          <p:cNvPr id="76806" name="Text Box 1036"/>
          <p:cNvSpPr txBox="1">
            <a:spLocks noChangeArrowheads="1"/>
          </p:cNvSpPr>
          <p:nvPr/>
        </p:nvSpPr>
        <p:spPr bwMode="auto">
          <a:xfrm>
            <a:off x="2514600" y="6491288"/>
            <a:ext cx="5775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66FFFF"/>
                </a:solidFill>
              </a:rPr>
              <a:t>Bruce Wilkinson and Kenneth Boa, </a:t>
            </a:r>
            <a:r>
              <a:rPr lang="en-US" sz="1800" i="1">
                <a:solidFill>
                  <a:srgbClr val="66FFFF"/>
                </a:solidFill>
              </a:rPr>
              <a:t>Talk Thru The Bible</a:t>
            </a:r>
            <a:endParaRPr lang="en-US" sz="1800">
              <a:solidFill>
                <a:srgbClr val="66FFFF"/>
              </a:solidFill>
            </a:endParaRPr>
          </a:p>
        </p:txBody>
      </p:sp>
      <p:sp>
        <p:nvSpPr>
          <p:cNvPr id="76807" name="Text Box 1037"/>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213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6">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5">
                                            <p:txEl>
                                              <p:charRg st="4294967295" end="429496729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7">
                                            <p:txEl>
                                              <p:charRg st="4294967295" end="429496729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P spid="30726" grpId="0" autoUpdateAnimBg="0"/>
      <p:bldP spid="30727" grpId="0" autoUpdateAnimBg="0"/>
      <p:bldP spid="3072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Text Box 1030"/>
          <p:cNvSpPr txBox="1">
            <a:spLocks noChangeArrowheads="1"/>
          </p:cNvSpPr>
          <p:nvPr/>
        </p:nvSpPr>
        <p:spPr bwMode="auto">
          <a:xfrm>
            <a:off x="304800" y="2895600"/>
            <a:ext cx="306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FFFF00"/>
                </a:solidFill>
              </a:rPr>
              <a:t>ÁP-SA-LÔM</a:t>
            </a:r>
          </a:p>
        </p:txBody>
      </p:sp>
      <p:sp>
        <p:nvSpPr>
          <p:cNvPr id="62471" name="Rectangle 1031"/>
          <p:cNvSpPr>
            <a:spLocks noChangeArrowheads="1"/>
          </p:cNvSpPr>
          <p:nvPr/>
        </p:nvSpPr>
        <p:spPr bwMode="auto">
          <a:xfrm>
            <a:off x="4876800" y="3673475"/>
            <a:ext cx="1763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000" b="1">
                <a:solidFill>
                  <a:srgbClr val="FFFF00"/>
                </a:solidFill>
              </a:rPr>
              <a:t>SÊ-BA</a:t>
            </a:r>
          </a:p>
        </p:txBody>
      </p:sp>
      <p:sp>
        <p:nvSpPr>
          <p:cNvPr id="62472" name="Rectangle 1032"/>
          <p:cNvSpPr>
            <a:spLocks noChangeArrowheads="1"/>
          </p:cNvSpPr>
          <p:nvPr/>
        </p:nvSpPr>
        <p:spPr bwMode="auto">
          <a:xfrm>
            <a:off x="685800" y="4800600"/>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b="1">
                <a:solidFill>
                  <a:srgbClr val="FFFF00"/>
                </a:solidFill>
              </a:rPr>
              <a:t>A-ĐÔ-NI-GIA, về sau trong thời Sa-lô-môn</a:t>
            </a:r>
          </a:p>
        </p:txBody>
      </p:sp>
      <p:sp>
        <p:nvSpPr>
          <p:cNvPr id="77828" name="Text Box 1034"/>
          <p:cNvSpPr txBox="1">
            <a:spLocks noChangeArrowheads="1"/>
          </p:cNvSpPr>
          <p:nvPr/>
        </p:nvSpPr>
        <p:spPr bwMode="auto">
          <a:xfrm>
            <a:off x="1973263" y="307975"/>
            <a:ext cx="5251450" cy="131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0000"/>
                </a:solidFill>
                <a:latin typeface="Times New Roman" charset="0"/>
              </a:rPr>
              <a:t>RẮC RỐI CHÍNH TRỊ</a:t>
            </a:r>
          </a:p>
          <a:p>
            <a:pPr eaLnBrk="1" hangingPunct="1"/>
            <a:r>
              <a:rPr lang="en-US" sz="4000" b="1">
                <a:solidFill>
                  <a:srgbClr val="FF0000"/>
                </a:solidFill>
                <a:latin typeface="Times New Roman" charset="0"/>
              </a:rPr>
              <a:t>(Chg. 15-20)</a:t>
            </a:r>
          </a:p>
        </p:txBody>
      </p:sp>
      <p:sp>
        <p:nvSpPr>
          <p:cNvPr id="77829" name="Text Box 1035"/>
          <p:cNvSpPr txBox="1">
            <a:spLocks noChangeArrowheads="1"/>
          </p:cNvSpPr>
          <p:nvPr/>
        </p:nvSpPr>
        <p:spPr bwMode="auto">
          <a:xfrm>
            <a:off x="3294063" y="6491288"/>
            <a:ext cx="5775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66FFFF"/>
                </a:solidFill>
              </a:rPr>
              <a:t>Bruce Wilkinson and Kenneth Boa, </a:t>
            </a:r>
            <a:r>
              <a:rPr lang="en-US" sz="1800" i="1">
                <a:solidFill>
                  <a:srgbClr val="66FFFF"/>
                </a:solidFill>
              </a:rPr>
              <a:t>Talk Thru The Bible</a:t>
            </a:r>
            <a:endParaRPr lang="en-US" sz="1800">
              <a:solidFill>
                <a:srgbClr val="66FFFF"/>
              </a:solidFill>
            </a:endParaRPr>
          </a:p>
        </p:txBody>
      </p:sp>
      <p:sp>
        <p:nvSpPr>
          <p:cNvPr id="77830" name="Text Box 1036"/>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213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utoUpdateAnimBg="0"/>
      <p:bldP spid="62471" grpId="0" autoUpdateAnimBg="0"/>
      <p:bldP spid="6247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5"/>
          <p:cNvSpPr txBox="1">
            <a:spLocks noChangeArrowheads="1"/>
          </p:cNvSpPr>
          <p:nvPr/>
        </p:nvSpPr>
        <p:spPr bwMode="auto">
          <a:xfrm>
            <a:off x="5105400" y="457200"/>
            <a:ext cx="3387725" cy="3416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3600">
                <a:solidFill>
                  <a:srgbClr val="FFFF00"/>
                </a:solidFill>
              </a:rPr>
              <a:t>ÁP-SA-LÔM, người con đẹp trai và được Đa-vít yêu… vẫn nổi loạn chống lại ông.</a:t>
            </a:r>
          </a:p>
        </p:txBody>
      </p:sp>
      <p:pic>
        <p:nvPicPr>
          <p:cNvPr id="78850" name="Picture 9" descr="II SAMUEL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8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53609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5"/>
          <p:cNvSpPr txBox="1">
            <a:spLocks noChangeArrowheads="1"/>
          </p:cNvSpPr>
          <p:nvPr/>
        </p:nvSpPr>
        <p:spPr bwMode="auto">
          <a:xfrm>
            <a:off x="5289550" y="6491288"/>
            <a:ext cx="3856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FC4F02"/>
                </a:solidFill>
              </a:rPr>
              <a:t>Tyndale</a:t>
            </a:r>
            <a:r>
              <a:rPr lang="ja-JP" altLang="en-US" sz="1800">
                <a:solidFill>
                  <a:srgbClr val="FC4F02"/>
                </a:solidFill>
              </a:rPr>
              <a:t>’</a:t>
            </a:r>
            <a:r>
              <a:rPr lang="en-US" altLang="ja-JP" sz="1800">
                <a:solidFill>
                  <a:srgbClr val="FC4F02"/>
                </a:solidFill>
              </a:rPr>
              <a:t>s </a:t>
            </a:r>
            <a:r>
              <a:rPr lang="en-US" altLang="ja-JP" sz="1800" i="1">
                <a:solidFill>
                  <a:srgbClr val="FC4F02"/>
                </a:solidFill>
              </a:rPr>
              <a:t>Life Application Bible, NIV</a:t>
            </a:r>
            <a:endParaRPr lang="en-US" sz="1800">
              <a:solidFill>
                <a:srgbClr val="FC4F02"/>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7" descr="II SAMUEL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8"/>
          <p:cNvSpPr txBox="1">
            <a:spLocks noChangeArrowheads="1"/>
          </p:cNvSpPr>
          <p:nvPr/>
        </p:nvSpPr>
        <p:spPr bwMode="auto">
          <a:xfrm>
            <a:off x="5791200" y="1676400"/>
            <a:ext cx="3048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00"/>
                </a:solidFill>
              </a:rPr>
              <a:t>Đa-vít phải chạy vào đồng vắng để tránh chiến tranh giữa ông với Áp-sa-lôm. Ông khóc tại Trũng Kít-rôn.</a:t>
            </a:r>
          </a:p>
          <a:p>
            <a:pPr algn="r" eaLnBrk="1" hangingPunct="1"/>
            <a:endParaRPr lang="en-US" b="1">
              <a:solidFill>
                <a:srgbClr val="FFFF00"/>
              </a:solidFill>
            </a:endParaRPr>
          </a:p>
          <a:p>
            <a:pPr algn="r" eaLnBrk="1" hangingPunct="1"/>
            <a:r>
              <a:rPr lang="en-US" b="1" i="1">
                <a:solidFill>
                  <a:srgbClr val="FFFF00"/>
                </a:solidFill>
              </a:rPr>
              <a:t>2 Sa 15</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II SAMUEL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08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5"/>
          <p:cNvSpPr>
            <a:spLocks noChangeArrowheads="1"/>
          </p:cNvSpPr>
          <p:nvPr/>
        </p:nvSpPr>
        <p:spPr bwMode="auto">
          <a:xfrm>
            <a:off x="5105400" y="1006475"/>
            <a:ext cx="3886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rgbClr val="FFFF66"/>
                </a:solidFill>
              </a:rPr>
              <a:t>Giô-áp đáp: Ta chẳng thèm nán ở đây mà nghe ngươi. Người bèn lấy ba cây giáo đâm vào trái tim của Áp-sa-lôm, đang còn sống ở giữa cây thông.</a:t>
            </a:r>
            <a:r>
              <a:rPr lang="en-US" sz="2000"/>
              <a:t> </a:t>
            </a:r>
            <a:endParaRPr lang="en-US" sz="2000" b="1">
              <a:solidFill>
                <a:srgbClr val="FFFF00"/>
              </a:solidFill>
            </a:endParaRPr>
          </a:p>
          <a:p>
            <a:endParaRPr lang="en-US" sz="2000" b="1">
              <a:solidFill>
                <a:srgbClr val="FFFF00"/>
              </a:solidFill>
            </a:endParaRPr>
          </a:p>
          <a:p>
            <a:r>
              <a:rPr lang="en-US" sz="2400" b="1" i="1">
                <a:solidFill>
                  <a:srgbClr val="FFFF00"/>
                </a:solidFill>
              </a:rPr>
              <a:t>2 Samuel 18:14</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grpSp>
        <p:nvGrpSpPr>
          <p:cNvPr id="43010" name="Group 3"/>
          <p:cNvGrpSpPr>
            <a:grpSpLocks/>
          </p:cNvGrpSpPr>
          <p:nvPr/>
        </p:nvGrpSpPr>
        <p:grpSpPr bwMode="auto">
          <a:xfrm>
            <a:off x="66675" y="3044825"/>
            <a:ext cx="8772525" cy="841375"/>
            <a:chOff x="186" y="1918"/>
            <a:chExt cx="5526" cy="530"/>
          </a:xfrm>
        </p:grpSpPr>
        <p:sp>
          <p:nvSpPr>
            <p:cNvPr id="5427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3045" name="Group 5"/>
            <p:cNvGrpSpPr>
              <a:grpSpLocks/>
            </p:cNvGrpSpPr>
            <p:nvPr/>
          </p:nvGrpSpPr>
          <p:grpSpPr bwMode="auto">
            <a:xfrm>
              <a:off x="186" y="1918"/>
              <a:ext cx="5526" cy="530"/>
              <a:chOff x="714" y="1918"/>
              <a:chExt cx="5526" cy="530"/>
            </a:xfrm>
          </p:grpSpPr>
          <p:sp>
            <p:nvSpPr>
              <p:cNvPr id="5427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3047" name="Group 7"/>
              <p:cNvGrpSpPr>
                <a:grpSpLocks/>
              </p:cNvGrpSpPr>
              <p:nvPr/>
            </p:nvGrpSpPr>
            <p:grpSpPr bwMode="auto">
              <a:xfrm>
                <a:off x="714" y="1918"/>
                <a:ext cx="5526" cy="530"/>
                <a:chOff x="234" y="1918"/>
                <a:chExt cx="5526" cy="530"/>
              </a:xfrm>
            </p:grpSpPr>
            <p:sp>
              <p:nvSpPr>
                <p:cNvPr id="5428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8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grpSp>
      </p:grpSp>
      <p:sp>
        <p:nvSpPr>
          <p:cNvPr id="54288"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4000" b="1">
                <a:solidFill>
                  <a:srgbClr val="00FFFF"/>
                </a:solidFill>
                <a:latin typeface="Times New Roman" pitchFamily="18" charset="0"/>
                <a:ea typeface="+mn-ea"/>
                <a:cs typeface="+mn-cs"/>
              </a:rPr>
              <a:t>2 Sa-mu-ên</a:t>
            </a:r>
          </a:p>
        </p:txBody>
      </p:sp>
      <p:sp>
        <p:nvSpPr>
          <p:cNvPr id="54289" name="Text Box 17"/>
          <p:cNvSpPr txBox="1">
            <a:spLocks noChangeArrowheads="1"/>
          </p:cNvSpPr>
          <p:nvPr/>
        </p:nvSpPr>
        <p:spPr bwMode="auto">
          <a:xfrm>
            <a:off x="1600200" y="2438400"/>
            <a:ext cx="1066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chemeClr val="bg1"/>
                </a:solidFill>
                <a:latin typeface="Times New Roman" pitchFamily="18" charset="0"/>
                <a:ea typeface="+mn-ea"/>
                <a:cs typeface="+mn-cs"/>
              </a:rPr>
              <a:t>1105</a:t>
            </a:r>
          </a:p>
        </p:txBody>
      </p:sp>
      <p:sp>
        <p:nvSpPr>
          <p:cNvPr id="54290" name="Line 18"/>
          <p:cNvSpPr>
            <a:spLocks noChangeShapeType="1"/>
          </p:cNvSpPr>
          <p:nvPr/>
        </p:nvSpPr>
        <p:spPr bwMode="auto">
          <a:xfrm flipH="1">
            <a:off x="4419600" y="3000375"/>
            <a:ext cx="0" cy="923925"/>
          </a:xfrm>
          <a:prstGeom prst="line">
            <a:avLst/>
          </a:prstGeom>
          <a:noFill/>
          <a:ln w="76200">
            <a:solidFill>
              <a:schemeClr val="bg1"/>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91" name="Text Box 19"/>
          <p:cNvSpPr txBox="1">
            <a:spLocks noChangeArrowheads="1"/>
          </p:cNvSpPr>
          <p:nvPr/>
        </p:nvSpPr>
        <p:spPr bwMode="auto">
          <a:xfrm>
            <a:off x="1676400" y="76200"/>
            <a:ext cx="27432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1 Sa-mu-ên</a:t>
            </a:r>
          </a:p>
        </p:txBody>
      </p:sp>
      <p:sp>
        <p:nvSpPr>
          <p:cNvPr id="54292"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4293"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66FF33"/>
                </a:solidFill>
                <a:latin typeface="Times New Roman" pitchFamily="18" charset="0"/>
                <a:ea typeface="+mn-ea"/>
                <a:cs typeface="+mn-cs"/>
              </a:rPr>
              <a:t>130 năm </a:t>
            </a:r>
          </a:p>
        </p:txBody>
      </p:sp>
      <p:sp>
        <p:nvSpPr>
          <p:cNvPr id="54294" name="Text Box 22"/>
          <p:cNvSpPr txBox="1">
            <a:spLocks noChangeArrowheads="1"/>
          </p:cNvSpPr>
          <p:nvPr/>
        </p:nvSpPr>
        <p:spPr bwMode="auto">
          <a:xfrm>
            <a:off x="2286000" y="1339850"/>
            <a:ext cx="32766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chemeClr val="bg1"/>
                </a:solidFill>
                <a:latin typeface="Times New Roman" charset="0"/>
              </a:rPr>
              <a:t>Cuộc đời Sa-mu-ên</a:t>
            </a:r>
          </a:p>
        </p:txBody>
      </p:sp>
      <p:sp>
        <p:nvSpPr>
          <p:cNvPr id="54295" name="Line 23"/>
          <p:cNvSpPr>
            <a:spLocks noChangeShapeType="1"/>
          </p:cNvSpPr>
          <p:nvPr/>
        </p:nvSpPr>
        <p:spPr bwMode="auto">
          <a:xfrm flipH="1">
            <a:off x="5715000" y="2962275"/>
            <a:ext cx="0" cy="962025"/>
          </a:xfrm>
          <a:prstGeom prst="line">
            <a:avLst/>
          </a:prstGeom>
          <a:noFill/>
          <a:ln w="76200">
            <a:solidFill>
              <a:schemeClr val="bg1"/>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4297" name="Text Box 25"/>
          <p:cNvSpPr txBox="1">
            <a:spLocks noChangeArrowheads="1"/>
          </p:cNvSpPr>
          <p:nvPr/>
        </p:nvSpPr>
        <p:spPr bwMode="auto">
          <a:xfrm>
            <a:off x="3733800" y="2438400"/>
            <a:ext cx="1219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chemeClr val="bg1"/>
                </a:solidFill>
                <a:latin typeface="Times New Roman" pitchFamily="18" charset="0"/>
                <a:ea typeface="+mn-ea"/>
                <a:cs typeface="+mn-cs"/>
              </a:rPr>
              <a:t>1043</a:t>
            </a:r>
          </a:p>
        </p:txBody>
      </p:sp>
      <p:sp>
        <p:nvSpPr>
          <p:cNvPr id="54298" name="AutoShape 26"/>
          <p:cNvSpPr>
            <a:spLocks/>
          </p:cNvSpPr>
          <p:nvPr/>
        </p:nvSpPr>
        <p:spPr bwMode="auto">
          <a:xfrm rot="5400000">
            <a:off x="419100" y="1028700"/>
            <a:ext cx="838200" cy="4724400"/>
          </a:xfrm>
          <a:prstGeom prst="leftBrace">
            <a:avLst>
              <a:gd name="adj1" fmla="val 46970"/>
              <a:gd name="adj2" fmla="val 50000"/>
            </a:avLst>
          </a:prstGeom>
          <a:noFill/>
          <a:ln w="76200">
            <a:solidFill>
              <a:srgbClr val="FF5050"/>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4299" name="Text Box 27"/>
          <p:cNvSpPr txBox="1">
            <a:spLocks noChangeArrowheads="1"/>
          </p:cNvSpPr>
          <p:nvPr/>
        </p:nvSpPr>
        <p:spPr bwMode="auto">
          <a:xfrm>
            <a:off x="-381000" y="2286000"/>
            <a:ext cx="2514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b="1">
                <a:solidFill>
                  <a:srgbClr val="FF5050"/>
                </a:solidFill>
                <a:latin typeface="Times New Roman" charset="0"/>
              </a:rPr>
              <a:t>Quan xét</a:t>
            </a:r>
          </a:p>
        </p:txBody>
      </p:sp>
      <p:grpSp>
        <p:nvGrpSpPr>
          <p:cNvPr id="43022" name="Group 28"/>
          <p:cNvGrpSpPr>
            <a:grpSpLocks/>
          </p:cNvGrpSpPr>
          <p:nvPr/>
        </p:nvGrpSpPr>
        <p:grpSpPr bwMode="auto">
          <a:xfrm>
            <a:off x="990600" y="4067175"/>
            <a:ext cx="7696200" cy="1800225"/>
            <a:chOff x="624" y="2562"/>
            <a:chExt cx="4848" cy="1134"/>
          </a:xfrm>
        </p:grpSpPr>
        <p:sp>
          <p:nvSpPr>
            <p:cNvPr id="54301" name="Text Box 29"/>
            <p:cNvSpPr txBox="1">
              <a:spLocks noChangeArrowheads="1"/>
            </p:cNvSpPr>
            <p:nvPr/>
          </p:nvSpPr>
          <p:spPr bwMode="auto">
            <a:xfrm>
              <a:off x="523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950</a:t>
              </a:r>
            </a:p>
          </p:txBody>
        </p:sp>
        <p:sp>
          <p:nvSpPr>
            <p:cNvPr id="54302" name="Text Box 30"/>
            <p:cNvSpPr txBox="1">
              <a:spLocks noChangeArrowheads="1"/>
            </p:cNvSpPr>
            <p:nvPr/>
          </p:nvSpPr>
          <p:spPr bwMode="auto">
            <a:xfrm>
              <a:off x="4422" y="2562"/>
              <a:ext cx="378"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9    7 5 </a:t>
              </a:r>
            </a:p>
          </p:txBody>
        </p:sp>
        <p:sp>
          <p:nvSpPr>
            <p:cNvPr id="54303" name="Text Box 31"/>
            <p:cNvSpPr txBox="1">
              <a:spLocks noChangeArrowheads="1"/>
            </p:cNvSpPr>
            <p:nvPr/>
          </p:nvSpPr>
          <p:spPr bwMode="auto">
            <a:xfrm>
              <a:off x="3840"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1000</a:t>
              </a:r>
            </a:p>
          </p:txBody>
        </p:sp>
        <p:sp>
          <p:nvSpPr>
            <p:cNvPr id="54304" name="Text Box 32"/>
            <p:cNvSpPr txBox="1">
              <a:spLocks noChangeArrowheads="1"/>
            </p:cNvSpPr>
            <p:nvPr/>
          </p:nvSpPr>
          <p:spPr bwMode="auto">
            <a:xfrm>
              <a:off x="3216"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1025</a:t>
              </a:r>
            </a:p>
          </p:txBody>
        </p:sp>
        <p:sp>
          <p:nvSpPr>
            <p:cNvPr id="54305" name="Text Box 33"/>
            <p:cNvSpPr txBox="1">
              <a:spLocks noChangeArrowheads="1"/>
            </p:cNvSpPr>
            <p:nvPr/>
          </p:nvSpPr>
          <p:spPr bwMode="auto">
            <a:xfrm>
              <a:off x="2508" y="2562"/>
              <a:ext cx="324"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1050</a:t>
              </a:r>
            </a:p>
          </p:txBody>
        </p:sp>
        <p:sp>
          <p:nvSpPr>
            <p:cNvPr id="54306" name="Text Box 34"/>
            <p:cNvSpPr txBox="1">
              <a:spLocks noChangeArrowheads="1"/>
            </p:cNvSpPr>
            <p:nvPr/>
          </p:nvSpPr>
          <p:spPr bwMode="auto">
            <a:xfrm>
              <a:off x="187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1075</a:t>
              </a:r>
            </a:p>
          </p:txBody>
        </p:sp>
        <p:sp>
          <p:nvSpPr>
            <p:cNvPr id="54307" name="Text Box 35"/>
            <p:cNvSpPr txBox="1">
              <a:spLocks noChangeArrowheads="1"/>
            </p:cNvSpPr>
            <p:nvPr/>
          </p:nvSpPr>
          <p:spPr bwMode="auto">
            <a:xfrm>
              <a:off x="1248"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1100</a:t>
              </a:r>
            </a:p>
          </p:txBody>
        </p:sp>
        <p:sp>
          <p:nvSpPr>
            <p:cNvPr id="54308" name="Text Box 36"/>
            <p:cNvSpPr txBox="1">
              <a:spLocks noChangeArrowheads="1"/>
            </p:cNvSpPr>
            <p:nvPr/>
          </p:nvSpPr>
          <p:spPr bwMode="auto">
            <a:xfrm>
              <a:off x="624"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1125</a:t>
              </a:r>
            </a:p>
          </p:txBody>
        </p:sp>
      </p:grpSp>
      <p:sp>
        <p:nvSpPr>
          <p:cNvPr id="54309" name="Text Box 37"/>
          <p:cNvSpPr txBox="1">
            <a:spLocks noChangeArrowheads="1"/>
          </p:cNvSpPr>
          <p:nvPr/>
        </p:nvSpPr>
        <p:spPr bwMode="auto">
          <a:xfrm>
            <a:off x="5105400" y="2438400"/>
            <a:ext cx="1066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chemeClr val="bg1"/>
                </a:solidFill>
                <a:latin typeface="Times New Roman" pitchFamily="18" charset="0"/>
                <a:ea typeface="+mn-ea"/>
                <a:cs typeface="+mn-cs"/>
              </a:rPr>
              <a:t>1015</a:t>
            </a:r>
          </a:p>
        </p:txBody>
      </p:sp>
      <p:sp>
        <p:nvSpPr>
          <p:cNvPr id="54311" name="AutoShape 39"/>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4312" name="Line 40"/>
          <p:cNvSpPr>
            <a:spLocks noChangeShapeType="1"/>
          </p:cNvSpPr>
          <p:nvPr/>
        </p:nvSpPr>
        <p:spPr bwMode="auto">
          <a:xfrm flipH="1">
            <a:off x="2133600" y="3048000"/>
            <a:ext cx="0" cy="923925"/>
          </a:xfrm>
          <a:prstGeom prst="line">
            <a:avLst/>
          </a:prstGeom>
          <a:noFill/>
          <a:ln w="76200">
            <a:solidFill>
              <a:schemeClr val="bg1"/>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6" name="Group 48"/>
          <p:cNvGrpSpPr>
            <a:grpSpLocks/>
          </p:cNvGrpSpPr>
          <p:nvPr/>
        </p:nvGrpSpPr>
        <p:grpSpPr bwMode="auto">
          <a:xfrm>
            <a:off x="4343400" y="1905000"/>
            <a:ext cx="1752600" cy="688975"/>
            <a:chOff x="2736" y="1200"/>
            <a:chExt cx="1104" cy="434"/>
          </a:xfrm>
        </p:grpSpPr>
        <p:pic>
          <p:nvPicPr>
            <p:cNvPr id="43034" name="Picture 4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736" y="1200"/>
              <a:ext cx="1104"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17" name="Text Box 45"/>
            <p:cNvSpPr txBox="1">
              <a:spLocks noChangeArrowheads="1"/>
            </p:cNvSpPr>
            <p:nvPr/>
          </p:nvSpPr>
          <p:spPr bwMode="auto">
            <a:xfrm>
              <a:off x="2880" y="1200"/>
              <a:ext cx="768" cy="32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Sau-lơ</a:t>
              </a:r>
            </a:p>
          </p:txBody>
        </p:sp>
      </p:grpSp>
      <p:grpSp>
        <p:nvGrpSpPr>
          <p:cNvPr id="7" name="Group 49"/>
          <p:cNvGrpSpPr>
            <a:grpSpLocks/>
          </p:cNvGrpSpPr>
          <p:nvPr/>
        </p:nvGrpSpPr>
        <p:grpSpPr bwMode="auto">
          <a:xfrm>
            <a:off x="5943600" y="1905000"/>
            <a:ext cx="1828800" cy="688975"/>
            <a:chOff x="3744" y="1200"/>
            <a:chExt cx="1152" cy="434"/>
          </a:xfrm>
        </p:grpSpPr>
        <p:pic>
          <p:nvPicPr>
            <p:cNvPr id="43032" name="Picture 4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744" y="1200"/>
              <a:ext cx="115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3" name="Text Box 46"/>
            <p:cNvSpPr txBox="1">
              <a:spLocks noChangeArrowheads="1"/>
            </p:cNvSpPr>
            <p:nvPr/>
          </p:nvSpPr>
          <p:spPr bwMode="auto">
            <a:xfrm>
              <a:off x="3792" y="1200"/>
              <a:ext cx="960" cy="32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b="1">
                  <a:solidFill>
                    <a:schemeClr val="bg1"/>
                  </a:solidFill>
                  <a:latin typeface="Times New Roman" charset="0"/>
                </a:rPr>
                <a:t>Đa-vít</a:t>
              </a:r>
            </a:p>
          </p:txBody>
        </p:sp>
      </p:grpSp>
      <p:grpSp>
        <p:nvGrpSpPr>
          <p:cNvPr id="8" name="Group 50"/>
          <p:cNvGrpSpPr>
            <a:grpSpLocks/>
          </p:cNvGrpSpPr>
          <p:nvPr/>
        </p:nvGrpSpPr>
        <p:grpSpPr bwMode="auto">
          <a:xfrm>
            <a:off x="7467600" y="1905000"/>
            <a:ext cx="1981200" cy="688975"/>
            <a:chOff x="4704" y="1200"/>
            <a:chExt cx="1248" cy="434"/>
          </a:xfrm>
        </p:grpSpPr>
        <p:pic>
          <p:nvPicPr>
            <p:cNvPr id="43030" name="Picture 4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848" y="1200"/>
              <a:ext cx="1056"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19" name="Text Box 47"/>
            <p:cNvSpPr txBox="1">
              <a:spLocks noChangeArrowheads="1"/>
            </p:cNvSpPr>
            <p:nvPr/>
          </p:nvSpPr>
          <p:spPr bwMode="auto">
            <a:xfrm>
              <a:off x="4704" y="1200"/>
              <a:ext cx="1248" cy="32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Sa-lô-môn</a:t>
              </a:r>
            </a:p>
          </p:txBody>
        </p:sp>
      </p:grpSp>
      <p:sp>
        <p:nvSpPr>
          <p:cNvPr id="43029" name="Rectangle 51"/>
          <p:cNvSpPr>
            <a:spLocks noGrp="1" noChangeArrowheads="1"/>
          </p:cNvSpPr>
          <p:nvPr>
            <p:ph type="title" idx="4294967295"/>
          </p:nvPr>
        </p:nvSpPr>
        <p:spPr>
          <a:xfrm>
            <a:off x="76200" y="76200"/>
            <a:ext cx="1981200" cy="457200"/>
          </a:xfrm>
        </p:spPr>
        <p:txBody>
          <a:bodyPr/>
          <a:lstStyle/>
          <a:p>
            <a:pPr algn="l" eaLnBrk="1" hangingPunct="1"/>
            <a:r>
              <a:rPr lang="en-US" sz="2400">
                <a:solidFill>
                  <a:schemeClr val="bg1"/>
                </a:solidFill>
                <a:latin typeface="Arial" charset="0"/>
              </a:rPr>
              <a:t>Niên sử</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4298"/>
                                        </p:tgtEl>
                                        <p:attrNameLst>
                                          <p:attrName>style.visibility</p:attrName>
                                        </p:attrNameLst>
                                      </p:cBhvr>
                                      <p:to>
                                        <p:strVal val="visible"/>
                                      </p:to>
                                    </p:set>
                                    <p:animEffect transition="in" filter="wipe(down)">
                                      <p:cBhvr>
                                        <p:cTn id="7" dur="500"/>
                                        <p:tgtEl>
                                          <p:spTgt spid="54298"/>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54299"/>
                                        </p:tgtEl>
                                        <p:attrNameLst>
                                          <p:attrName>style.visibility</p:attrName>
                                        </p:attrNameLst>
                                      </p:cBhvr>
                                      <p:to>
                                        <p:strVal val="visible"/>
                                      </p:to>
                                    </p:set>
                                    <p:animEffect transition="in" filter="dissolve">
                                      <p:cBhvr>
                                        <p:cTn id="11" dur="500"/>
                                        <p:tgtEl>
                                          <p:spTgt spid="54299"/>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54292"/>
                                        </p:tgtEl>
                                        <p:attrNameLst>
                                          <p:attrName>style.visibility</p:attrName>
                                        </p:attrNameLst>
                                      </p:cBhvr>
                                      <p:to>
                                        <p:strVal val="visible"/>
                                      </p:to>
                                    </p:set>
                                    <p:animEffect transition="in" filter="wipe(down)">
                                      <p:cBhvr>
                                        <p:cTn id="15" dur="500"/>
                                        <p:tgtEl>
                                          <p:spTgt spid="54292"/>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54293"/>
                                        </p:tgtEl>
                                        <p:attrNameLst>
                                          <p:attrName>style.visibility</p:attrName>
                                        </p:attrNameLst>
                                      </p:cBhvr>
                                      <p:to>
                                        <p:strVal val="visible"/>
                                      </p:to>
                                    </p:set>
                                    <p:animEffect transition="in" filter="dissolve">
                                      <p:cBhvr>
                                        <p:cTn id="19" dur="500"/>
                                        <p:tgtEl>
                                          <p:spTgt spid="54293"/>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54294"/>
                                        </p:tgtEl>
                                        <p:attrNameLst>
                                          <p:attrName>style.visibility</p:attrName>
                                        </p:attrNameLst>
                                      </p:cBhvr>
                                      <p:to>
                                        <p:strVal val="visible"/>
                                      </p:to>
                                    </p:set>
                                    <p:animEffect transition="in" filter="dissolve">
                                      <p:cBhvr>
                                        <p:cTn id="23" dur="500"/>
                                        <p:tgtEl>
                                          <p:spTgt spid="54294"/>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54311"/>
                                        </p:tgtEl>
                                        <p:attrNameLst>
                                          <p:attrName>style.visibility</p:attrName>
                                        </p:attrNameLst>
                                      </p:cBhvr>
                                      <p:to>
                                        <p:strVal val="visible"/>
                                      </p:to>
                                    </p:set>
                                    <p:animEffect transition="in" filter="wipe(down)">
                                      <p:cBhvr>
                                        <p:cTn id="27" dur="500"/>
                                        <p:tgtEl>
                                          <p:spTgt spid="5431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54289"/>
                                        </p:tgtEl>
                                        <p:attrNameLst>
                                          <p:attrName>style.visibility</p:attrName>
                                        </p:attrNameLst>
                                      </p:cBhvr>
                                      <p:to>
                                        <p:strVal val="visible"/>
                                      </p:to>
                                    </p:set>
                                    <p:animEffect transition="in" filter="dissolve">
                                      <p:cBhvr>
                                        <p:cTn id="31" dur="500"/>
                                        <p:tgtEl>
                                          <p:spTgt spid="54289"/>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54312"/>
                                        </p:tgtEl>
                                        <p:attrNameLst>
                                          <p:attrName>style.visibility</p:attrName>
                                        </p:attrNameLst>
                                      </p:cBhvr>
                                      <p:to>
                                        <p:strVal val="visible"/>
                                      </p:to>
                                    </p:set>
                                    <p:animEffect transition="in" filter="wipe(up)">
                                      <p:cBhvr>
                                        <p:cTn id="35" dur="500"/>
                                        <p:tgtEl>
                                          <p:spTgt spid="5431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54309"/>
                                        </p:tgtEl>
                                        <p:attrNameLst>
                                          <p:attrName>style.visibility</p:attrName>
                                        </p:attrNameLst>
                                      </p:cBhvr>
                                      <p:to>
                                        <p:strVal val="visible"/>
                                      </p:to>
                                    </p:set>
                                    <p:animEffect transition="in" filter="dissolve">
                                      <p:cBhvr>
                                        <p:cTn id="39" dur="500"/>
                                        <p:tgtEl>
                                          <p:spTgt spid="54309"/>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54295"/>
                                        </p:tgtEl>
                                        <p:attrNameLst>
                                          <p:attrName>style.visibility</p:attrName>
                                        </p:attrNameLst>
                                      </p:cBhvr>
                                      <p:to>
                                        <p:strVal val="visible"/>
                                      </p:to>
                                    </p:set>
                                    <p:animEffect transition="in" filter="wipe(up)">
                                      <p:cBhvr>
                                        <p:cTn id="43" dur="500"/>
                                        <p:tgtEl>
                                          <p:spTgt spid="54295"/>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54297"/>
                                        </p:tgtEl>
                                        <p:attrNameLst>
                                          <p:attrName>style.visibility</p:attrName>
                                        </p:attrNameLst>
                                      </p:cBhvr>
                                      <p:to>
                                        <p:strVal val="visible"/>
                                      </p:to>
                                    </p:set>
                                    <p:animEffect transition="in" filter="dissolve">
                                      <p:cBhvr>
                                        <p:cTn id="47" dur="500"/>
                                        <p:tgtEl>
                                          <p:spTgt spid="54297"/>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54290"/>
                                        </p:tgtEl>
                                        <p:attrNameLst>
                                          <p:attrName>style.visibility</p:attrName>
                                        </p:attrNameLst>
                                      </p:cBhvr>
                                      <p:to>
                                        <p:strVal val="visible"/>
                                      </p:to>
                                    </p:set>
                                    <p:animEffect transition="in" filter="wipe(up)">
                                      <p:cBhvr>
                                        <p:cTn id="51" dur="500"/>
                                        <p:tgtEl>
                                          <p:spTgt spid="5429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autoUpdateAnimBg="0"/>
      <p:bldP spid="54292" grpId="0" animBg="1"/>
      <p:bldP spid="54293" grpId="0" autoUpdateAnimBg="0"/>
      <p:bldP spid="54294" grpId="0" autoUpdateAnimBg="0"/>
      <p:bldP spid="54297" grpId="0" autoUpdateAnimBg="0"/>
      <p:bldP spid="54298" grpId="0" animBg="1"/>
      <p:bldP spid="54299" grpId="0" autoUpdateAnimBg="0"/>
      <p:bldP spid="54309" grpId="0" autoUpdateAnimBg="0"/>
      <p:bldP spid="543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2Sm18_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775" y="0"/>
            <a:ext cx="548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5"/>
          <p:cNvSpPr>
            <a:spLocks noChangeArrowheads="1"/>
          </p:cNvSpPr>
          <p:nvPr/>
        </p:nvSpPr>
        <p:spPr bwMode="auto">
          <a:xfrm>
            <a:off x="0" y="609600"/>
            <a:ext cx="34290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ts val="300"/>
              </a:spcAft>
            </a:pPr>
            <a:r>
              <a:rPr lang="en-US" sz="2400" b="1">
                <a:solidFill>
                  <a:srgbClr val="FFFF66"/>
                </a:solidFill>
              </a:rPr>
              <a:t>Vua rất cảm thương, bèn lên lầu cửa thành và khóc. Người vừa đi vừa nói rằng: Ôi, Áp-sa-lôm, con trai ta! Áp-sa-lôm, con trai ta! con trai ta! Ước chi chính ta chết thế cho con! Ôi, Áp-sa-lôm! con trai ta! con trai ta!</a:t>
            </a:r>
            <a:r>
              <a:rPr lang="en-US" sz="2400">
                <a:solidFill>
                  <a:srgbClr val="FFFF66"/>
                </a:solidFill>
              </a:rPr>
              <a:t> </a:t>
            </a:r>
            <a:endParaRPr lang="en-US" sz="3200" b="1">
              <a:solidFill>
                <a:srgbClr val="FFFF66"/>
              </a:solidFill>
            </a:endParaRPr>
          </a:p>
          <a:p>
            <a:pPr algn="l">
              <a:spcAft>
                <a:spcPts val="300"/>
              </a:spcAft>
            </a:pPr>
            <a:endParaRPr lang="en-US" sz="3200" b="1" i="1">
              <a:solidFill>
                <a:srgbClr val="FFFF66"/>
              </a:solidFill>
            </a:endParaRPr>
          </a:p>
          <a:p>
            <a:pPr algn="l">
              <a:spcAft>
                <a:spcPts val="300"/>
              </a:spcAft>
            </a:pPr>
            <a:r>
              <a:rPr lang="en-US" sz="2400" b="1" i="1">
                <a:solidFill>
                  <a:srgbClr val="FFFF00"/>
                </a:solidFill>
              </a:rPr>
              <a:t>2 Samuel 18 : 33</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11" name="Group 79"/>
          <p:cNvGraphicFramePr>
            <a:graphicFrameLocks noGrp="1"/>
          </p:cNvGraphicFramePr>
          <p:nvPr/>
        </p:nvGraphicFramePr>
        <p:xfrm>
          <a:off x="1524000" y="755650"/>
          <a:ext cx="6248400" cy="5348288"/>
        </p:xfrm>
        <a:graphic>
          <a:graphicData uri="http://schemas.openxmlformats.org/drawingml/2006/table">
            <a:tbl>
              <a:tblPr/>
              <a:tblGrid>
                <a:gridCol w="3124200"/>
                <a:gridCol w="3124200"/>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PHỤ  LỤC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CỐNG  HiẾN</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TÓM  TẮT</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CH. 21 – 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KHIÊM NHƯỜNG</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KIÊU NGẠO</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21 – 23</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24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TRÊN CẢ  I S R A E L</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Từ GIÊ-RU-SA-LEM</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FF00"/>
                          </a:solidFill>
                          <a:effectLst/>
                          <a:latin typeface="Arial" charset="0"/>
                          <a:ea typeface="ＭＳ Ｐゴシック" charset="0"/>
                        </a:rPr>
                        <a:t>33 năm  (1004 – 971 TC)</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83994" name="Text Box 76"/>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209</a:t>
            </a:r>
          </a:p>
        </p:txBody>
      </p:sp>
      <p:sp>
        <p:nvSpPr>
          <p:cNvPr id="83995" name="Rectangle 77"/>
          <p:cNvSpPr>
            <a:spLocks noGrp="1" noChangeArrowheads="1"/>
          </p:cNvSpPr>
          <p:nvPr>
            <p:ph type="title" idx="4294967295"/>
          </p:nvPr>
        </p:nvSpPr>
        <p:spPr>
          <a:xfrm>
            <a:off x="0" y="0"/>
            <a:ext cx="2819400" cy="457200"/>
          </a:xfrm>
        </p:spPr>
        <p:txBody>
          <a:bodyPr/>
          <a:lstStyle/>
          <a:p>
            <a:pPr eaLnBrk="1" hangingPunct="1"/>
            <a:r>
              <a:rPr lang="en-US" sz="2400">
                <a:solidFill>
                  <a:schemeClr val="bg1"/>
                </a:solidFill>
                <a:latin typeface="Arial" charset="0"/>
              </a:rPr>
              <a:t>Biểu đồ phụ lục</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pPr eaLnBrk="1" hangingPunct="1"/>
            <a:r>
              <a:rPr lang="en-US" sz="4000">
                <a:solidFill>
                  <a:srgbClr val="FFFF00"/>
                </a:solidFill>
                <a:latin typeface="Arial" charset="0"/>
              </a:rPr>
              <a:t>NHỮNG NĂM CUỐI CỦA ĐA-VÍT</a:t>
            </a:r>
          </a:p>
        </p:txBody>
      </p:sp>
      <p:sp>
        <p:nvSpPr>
          <p:cNvPr id="84994"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214</a:t>
            </a:r>
            <a:endParaRPr lang="en-US" sz="1800"/>
          </a:p>
        </p:txBody>
      </p:sp>
      <p:sp>
        <p:nvSpPr>
          <p:cNvPr id="84995" name="Rectangle 7"/>
          <p:cNvSpPr>
            <a:spLocks noChangeArrowheads="1"/>
          </p:cNvSpPr>
          <p:nvPr/>
        </p:nvSpPr>
        <p:spPr bwMode="auto">
          <a:xfrm>
            <a:off x="838200" y="16002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200" b="1">
                <a:solidFill>
                  <a:srgbClr val="FFFF00"/>
                </a:solidFill>
              </a:rPr>
              <a:t>Phần phụ lục trong các chương 21-24 </a:t>
            </a:r>
            <a:br>
              <a:rPr lang="en-US" sz="3200" b="1">
                <a:solidFill>
                  <a:srgbClr val="FFFF00"/>
                </a:solidFill>
              </a:rPr>
            </a:br>
            <a:r>
              <a:rPr lang="en-US" sz="3200" b="1">
                <a:solidFill>
                  <a:srgbClr val="FFFF00"/>
                </a:solidFill>
              </a:rPr>
              <a:t>về những năm cuối đời của Đa-vít cung cấp những bản ghi chép thêm về sự thất bại và thành công của ông để bày tỏ phước lành của Đức Chúa Trời vẫn tiếp tục ở trên dòng dõi của ông trong khi Ngài vẫn hình phạt tội lỗi.</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6"/>
          <p:cNvPicPr>
            <a:picLocks noChangeAspect="1" noChangeArrowheads="1"/>
          </p:cNvPicPr>
          <p:nvPr/>
        </p:nvPicPr>
        <p:blipFill>
          <a:blip r:embed="rId2">
            <a:extLst>
              <a:ext uri="{28A0092B-C50C-407E-A947-70E740481C1C}">
                <a14:useLocalDpi xmlns:a14="http://schemas.microsoft.com/office/drawing/2010/main" val="0"/>
              </a:ext>
            </a:extLst>
          </a:blip>
          <a:srcRect b="11295"/>
          <a:stretch>
            <a:fillRect/>
          </a:stretch>
        </p:blipFill>
        <p:spPr bwMode="auto">
          <a:xfrm>
            <a:off x="60960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7"/>
          <p:cNvSpPr>
            <a:spLocks noChangeArrowheads="1"/>
          </p:cNvSpPr>
          <p:nvPr/>
        </p:nvSpPr>
        <p:spPr bwMode="auto">
          <a:xfrm>
            <a:off x="990600" y="6019800"/>
            <a:ext cx="6934200" cy="64611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rgbClr val="FFFFFF"/>
                </a:solidFill>
              </a:rPr>
              <a:t>Những Anh hùng của Đa-vít</a:t>
            </a:r>
          </a:p>
        </p:txBody>
      </p:sp>
      <p:sp>
        <p:nvSpPr>
          <p:cNvPr id="4105" name="Rectangle 9"/>
          <p:cNvSpPr>
            <a:spLocks noGrp="1" noChangeArrowheads="1"/>
          </p:cNvSpPr>
          <p:nvPr>
            <p:ph type="title" idx="4294967295"/>
          </p:nvPr>
        </p:nvSpPr>
        <p:spPr>
          <a:xfrm>
            <a:off x="457200" y="76200"/>
            <a:ext cx="8229600" cy="639763"/>
          </a:xfrm>
        </p:spPr>
        <p:txBody>
          <a:bodyPr/>
          <a:lstStyle/>
          <a:p>
            <a:pPr eaLnBrk="1" hangingPunct="1">
              <a:defRPr/>
            </a:pPr>
            <a:r>
              <a:rPr lang="en-US" b="1">
                <a:effectLst>
                  <a:outerShdw blurRad="38100" dist="38100" dir="2700000" algn="tl">
                    <a:srgbClr val="DDDDDD"/>
                  </a:outerShdw>
                </a:effectLst>
                <a:latin typeface="Arial" charset="0"/>
                <a:cs typeface="+mj-cs"/>
              </a:rPr>
              <a:t>2 Samuel 23:8-11</a:t>
            </a:r>
          </a:p>
        </p:txBody>
      </p:sp>
      <p:sp>
        <p:nvSpPr>
          <p:cNvPr id="4106" name="Text Box 10"/>
          <p:cNvSpPr txBox="1">
            <a:spLocks noChangeArrowheads="1"/>
          </p:cNvSpPr>
          <p:nvPr/>
        </p:nvSpPr>
        <p:spPr bwMode="auto">
          <a:xfrm>
            <a:off x="682625" y="4267200"/>
            <a:ext cx="3557588" cy="522288"/>
          </a:xfrm>
          <a:prstGeom prst="rect">
            <a:avLst/>
          </a:prstGeom>
          <a:noFill/>
          <a:ln w="9525">
            <a:noFill/>
            <a:miter lim="800000"/>
            <a:headEnd/>
            <a:tailEnd/>
          </a:ln>
          <a:effectLst/>
        </p:spPr>
        <p:txBody>
          <a:bodyPr wrap="none" anchor="ctr">
            <a:spAutoFit/>
          </a:bodyPr>
          <a:lstStyle/>
          <a:p>
            <a:pPr>
              <a:defRPr/>
            </a:pPr>
            <a:r>
              <a:rPr lang="en-US" sz="2800" b="1" dirty="0" err="1">
                <a:solidFill>
                  <a:schemeClr val="bg1"/>
                </a:solidFill>
                <a:effectLst>
                  <a:glow rad="228600">
                    <a:schemeClr val="tx1"/>
                  </a:glow>
                  <a:outerShdw blurRad="38100" dist="38100" dir="2700000" algn="tl">
                    <a:srgbClr val="000000"/>
                  </a:outerShdw>
                </a:effectLst>
                <a:latin typeface="Arial" pitchFamily="34" charset="0"/>
                <a:ea typeface="+mn-ea"/>
                <a:cs typeface="+mn-cs"/>
              </a:rPr>
              <a:t>Josheb-basshebeth</a:t>
            </a:r>
            <a:endParaRPr lang="en-US" b="1" dirty="0">
              <a:effectLst>
                <a:glow rad="228600">
                  <a:schemeClr val="tx1"/>
                </a:glow>
                <a:outerShdw blurRad="38100" dist="38100" dir="2700000" algn="tl">
                  <a:srgbClr val="000000"/>
                </a:outerShdw>
              </a:effectLst>
              <a:latin typeface="Arial" pitchFamily="34" charset="0"/>
              <a:ea typeface="+mn-ea"/>
              <a:cs typeface="+mn-cs"/>
            </a:endParaRPr>
          </a:p>
        </p:txBody>
      </p:sp>
      <p:sp>
        <p:nvSpPr>
          <p:cNvPr id="4107" name="Rectangle 11"/>
          <p:cNvSpPr>
            <a:spLocks noChangeArrowheads="1"/>
          </p:cNvSpPr>
          <p:nvPr/>
        </p:nvSpPr>
        <p:spPr bwMode="auto">
          <a:xfrm>
            <a:off x="3857625" y="3168650"/>
            <a:ext cx="1441450" cy="522288"/>
          </a:xfrm>
          <a:prstGeom prst="rect">
            <a:avLst/>
          </a:prstGeom>
          <a:noFill/>
          <a:ln w="9525">
            <a:noFill/>
            <a:miter lim="800000"/>
            <a:headEnd/>
            <a:tailEnd/>
          </a:ln>
          <a:effectLst/>
        </p:spPr>
        <p:txBody>
          <a:bodyPr wrap="none" anchor="ctr">
            <a:spAutoFit/>
          </a:bodyPr>
          <a:lstStyle/>
          <a:p>
            <a:pPr>
              <a:defRPr/>
            </a:pPr>
            <a:r>
              <a:rPr lang="en-US" sz="2800" b="1">
                <a:solidFill>
                  <a:schemeClr val="bg1"/>
                </a:solidFill>
                <a:effectLst>
                  <a:glow rad="228600">
                    <a:schemeClr val="tx1"/>
                  </a:glow>
                  <a:outerShdw blurRad="38100" dist="38100" dir="2700000" algn="tl">
                    <a:srgbClr val="000000"/>
                  </a:outerShdw>
                </a:effectLst>
                <a:latin typeface="Arial" pitchFamily="34" charset="0"/>
                <a:ea typeface="+mn-ea"/>
                <a:cs typeface="+mn-cs"/>
              </a:rPr>
              <a:t>Eleazar</a:t>
            </a:r>
            <a:endParaRPr lang="en-US" b="1">
              <a:effectLst>
                <a:glow rad="228600">
                  <a:schemeClr val="tx1"/>
                </a:glow>
                <a:outerShdw blurRad="38100" dist="38100" dir="2700000" algn="tl">
                  <a:srgbClr val="000000"/>
                </a:outerShdw>
              </a:effectLst>
              <a:latin typeface="Arial" pitchFamily="34" charset="0"/>
              <a:ea typeface="+mn-ea"/>
              <a:cs typeface="+mn-cs"/>
            </a:endParaRPr>
          </a:p>
        </p:txBody>
      </p:sp>
      <p:sp>
        <p:nvSpPr>
          <p:cNvPr id="4108" name="Rectangle 12"/>
          <p:cNvSpPr>
            <a:spLocks noChangeArrowheads="1"/>
          </p:cNvSpPr>
          <p:nvPr/>
        </p:nvSpPr>
        <p:spPr bwMode="auto">
          <a:xfrm>
            <a:off x="5973763" y="3429000"/>
            <a:ext cx="1900237" cy="522288"/>
          </a:xfrm>
          <a:prstGeom prst="rect">
            <a:avLst/>
          </a:prstGeom>
          <a:noFill/>
          <a:ln w="9525">
            <a:noFill/>
            <a:miter lim="800000"/>
            <a:headEnd/>
            <a:tailEnd/>
          </a:ln>
          <a:effectLst/>
        </p:spPr>
        <p:txBody>
          <a:bodyPr wrap="none" anchor="ctr">
            <a:spAutoFit/>
          </a:bodyPr>
          <a:lstStyle/>
          <a:p>
            <a:pPr>
              <a:defRPr/>
            </a:pPr>
            <a:r>
              <a:rPr lang="en-US" sz="2800" b="1">
                <a:solidFill>
                  <a:schemeClr val="bg1"/>
                </a:solidFill>
                <a:effectLst>
                  <a:glow rad="228600">
                    <a:schemeClr val="tx1"/>
                  </a:glow>
                  <a:outerShdw blurRad="38100" dist="38100" dir="2700000" algn="tl">
                    <a:srgbClr val="000000"/>
                  </a:outerShdw>
                </a:effectLst>
                <a:latin typeface="Arial" pitchFamily="34" charset="0"/>
                <a:ea typeface="+mn-ea"/>
                <a:cs typeface="+mn-cs"/>
              </a:rPr>
              <a:t>Shammah</a:t>
            </a:r>
            <a:endParaRPr lang="en-US" b="1">
              <a:effectLst>
                <a:glow rad="228600">
                  <a:schemeClr val="tx1"/>
                </a:glow>
                <a:outerShdw blurRad="38100" dist="38100" dir="2700000" algn="tl">
                  <a:srgbClr val="000000"/>
                </a:outerShdw>
              </a:effectLst>
              <a:latin typeface="Arial" pitchFamily="34"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a:p>
        </p:txBody>
      </p:sp>
      <p:sp>
        <p:nvSpPr>
          <p:cNvPr id="87042" name="Rectangle 2"/>
          <p:cNvSpPr>
            <a:spLocks noGrp="1" noChangeArrowheads="1"/>
          </p:cNvSpPr>
          <p:nvPr>
            <p:ph type="title"/>
          </p:nvPr>
        </p:nvSpPr>
        <p:spPr>
          <a:xfrm>
            <a:off x="0" y="0"/>
            <a:ext cx="9144000" cy="838200"/>
          </a:xfrm>
        </p:spPr>
        <p:txBody>
          <a:bodyPr/>
          <a:lstStyle/>
          <a:p>
            <a:pPr eaLnBrk="1" hangingPunct="1"/>
            <a:r>
              <a:rPr lang="en-US" sz="4000" b="1">
                <a:solidFill>
                  <a:srgbClr val="FFFF00"/>
                </a:solidFill>
                <a:latin typeface="Arial" charset="0"/>
              </a:rPr>
              <a:t>NHỮNG THÀNH TỰU CỦA ĐA-VÍT</a:t>
            </a:r>
          </a:p>
        </p:txBody>
      </p:sp>
      <p:sp>
        <p:nvSpPr>
          <p:cNvPr id="87043" name="Rectangle 5"/>
          <p:cNvSpPr>
            <a:spLocks noChangeArrowheads="1"/>
          </p:cNvSpPr>
          <p:nvPr/>
        </p:nvSpPr>
        <p:spPr bwMode="auto">
          <a:xfrm>
            <a:off x="457200" y="914400"/>
            <a:ext cx="8382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US" sz="2800" b="1">
                <a:solidFill>
                  <a:srgbClr val="FFFF00"/>
                </a:solidFill>
              </a:rPr>
              <a:t>VUA VĨ ĐẠI</a:t>
            </a:r>
          </a:p>
          <a:p>
            <a:pPr marL="342900" indent="-342900" algn="l">
              <a:lnSpc>
                <a:spcPct val="90000"/>
              </a:lnSpc>
              <a:spcBef>
                <a:spcPct val="20000"/>
              </a:spcBef>
              <a:buFontTx/>
              <a:buChar char="•"/>
            </a:pPr>
            <a:r>
              <a:rPr lang="en-US" sz="2800" b="1">
                <a:solidFill>
                  <a:srgbClr val="FFFF00"/>
                </a:solidFill>
              </a:rPr>
              <a:t>CON NGƯỜI HÀNH ĐỘNG</a:t>
            </a:r>
          </a:p>
          <a:p>
            <a:pPr marL="342900" indent="-342900" algn="l">
              <a:lnSpc>
                <a:spcPct val="90000"/>
              </a:lnSpc>
              <a:spcBef>
                <a:spcPct val="20000"/>
              </a:spcBef>
              <a:buFontTx/>
              <a:buChar char="•"/>
            </a:pPr>
            <a:r>
              <a:rPr lang="en-US" sz="2800" b="1">
                <a:solidFill>
                  <a:srgbClr val="FFFF00"/>
                </a:solidFill>
              </a:rPr>
              <a:t>NHÀ THƠ</a:t>
            </a:r>
          </a:p>
          <a:p>
            <a:pPr marL="342900" indent="-342900" algn="l">
              <a:lnSpc>
                <a:spcPct val="90000"/>
              </a:lnSpc>
              <a:spcBef>
                <a:spcPct val="20000"/>
              </a:spcBef>
              <a:buFontTx/>
              <a:buChar char="•"/>
            </a:pPr>
            <a:r>
              <a:rPr lang="en-US" sz="2800" b="1">
                <a:solidFill>
                  <a:srgbClr val="FFFF00"/>
                </a:solidFill>
              </a:rPr>
              <a:t>NGƯỜI YÊU DỊU DÀNG</a:t>
            </a:r>
          </a:p>
          <a:p>
            <a:pPr marL="342900" indent="-342900" algn="l">
              <a:lnSpc>
                <a:spcPct val="90000"/>
              </a:lnSpc>
              <a:spcBef>
                <a:spcPct val="20000"/>
              </a:spcBef>
              <a:buFontTx/>
              <a:buChar char="•"/>
            </a:pPr>
            <a:r>
              <a:rPr lang="en-US" sz="2800" b="1">
                <a:solidFill>
                  <a:srgbClr val="FFFF00"/>
                </a:solidFill>
              </a:rPr>
              <a:t>KẺ THÙ RỘNG LƯỢNG</a:t>
            </a:r>
          </a:p>
          <a:p>
            <a:pPr marL="342900" indent="-342900" algn="l">
              <a:lnSpc>
                <a:spcPct val="90000"/>
              </a:lnSpc>
              <a:spcBef>
                <a:spcPct val="20000"/>
              </a:spcBef>
              <a:buFontTx/>
              <a:buChar char="•"/>
            </a:pPr>
            <a:r>
              <a:rPr lang="en-US" sz="2800" b="1">
                <a:solidFill>
                  <a:srgbClr val="FFFF00"/>
                </a:solidFill>
              </a:rPr>
              <a:t>NGƯỜI XÉT XỬ NGHIÊM NGHỊ CỦA CÔNG LÝ</a:t>
            </a:r>
          </a:p>
          <a:p>
            <a:pPr marL="342900" indent="-342900" algn="l">
              <a:lnSpc>
                <a:spcPct val="90000"/>
              </a:lnSpc>
              <a:spcBef>
                <a:spcPct val="20000"/>
              </a:spcBef>
              <a:buFontTx/>
              <a:buChar char="•"/>
            </a:pPr>
            <a:r>
              <a:rPr lang="en-US" sz="2800" b="1">
                <a:solidFill>
                  <a:srgbClr val="FFFF00"/>
                </a:solidFill>
              </a:rPr>
              <a:t>BẠN TRUNG THÀNH</a:t>
            </a:r>
          </a:p>
          <a:p>
            <a:pPr marL="342900" indent="-342900" algn="l">
              <a:lnSpc>
                <a:spcPct val="90000"/>
              </a:lnSpc>
              <a:spcBef>
                <a:spcPct val="20000"/>
              </a:spcBef>
              <a:buFontTx/>
              <a:buChar char="•"/>
            </a:pPr>
            <a:r>
              <a:rPr lang="en-US" sz="2800" b="1">
                <a:solidFill>
                  <a:srgbClr val="FFFF00"/>
                </a:solidFill>
              </a:rPr>
              <a:t>MỘT NGƯỜI LÀNH MẠNH VÀ ĐÁNG KHÂM PHỤC</a:t>
            </a:r>
          </a:p>
          <a:p>
            <a:pPr marL="342900" indent="-342900" algn="l">
              <a:lnSpc>
                <a:spcPct val="90000"/>
              </a:lnSpc>
              <a:spcBef>
                <a:spcPct val="20000"/>
              </a:spcBef>
              <a:buFontTx/>
              <a:buChar char="•"/>
            </a:pPr>
            <a:r>
              <a:rPr lang="en-US" sz="2800" b="1">
                <a:solidFill>
                  <a:srgbClr val="FFFF00"/>
                </a:solidFill>
              </a:rPr>
              <a:t>THUẬN PHỤC THEO Ý MUỐN CỦA ĐỨC CHÚA TRỜI LÀ ĐẤNG TẠO NÊN VÀ MÀI GIŨA ÔNG CHO VẬN MỆNH CỦA ÔNG…</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93"/>
          <p:cNvSpPr>
            <a:spLocks noGrp="1" noChangeArrowheads="1"/>
          </p:cNvSpPr>
          <p:nvPr>
            <p:ph type="title" idx="4294967295"/>
          </p:nvPr>
        </p:nvSpPr>
        <p:spPr>
          <a:xfrm>
            <a:off x="0" y="-152400"/>
            <a:ext cx="8229600" cy="533400"/>
          </a:xfrm>
        </p:spPr>
        <p:txBody>
          <a:bodyPr/>
          <a:lstStyle/>
          <a:p>
            <a:pPr algn="l" eaLnBrk="1" hangingPunct="1"/>
            <a:r>
              <a:rPr lang="en-US" sz="2000">
                <a:solidFill>
                  <a:schemeClr val="bg1"/>
                </a:solidFill>
                <a:latin typeface="Arial" charset="0"/>
              </a:rPr>
              <a:t>Biểu đồ của sách</a:t>
            </a:r>
            <a:endParaRPr lang="en-US" sz="2400">
              <a:latin typeface="Arial" charset="0"/>
            </a:endParaRPr>
          </a:p>
        </p:txBody>
      </p:sp>
      <p:sp>
        <p:nvSpPr>
          <p:cNvPr id="88066" name="Rectangle 285"/>
          <p:cNvSpPr>
            <a:spLocks noChangeArrowheads="1"/>
          </p:cNvSpPr>
          <p:nvPr/>
        </p:nvSpPr>
        <p:spPr bwMode="auto">
          <a:xfrm>
            <a:off x="152400" y="304800"/>
            <a:ext cx="8839200" cy="1143000"/>
          </a:xfrm>
          <a:prstGeom prst="rect">
            <a:avLst/>
          </a:prstGeom>
          <a:solidFill>
            <a:schemeClr val="tx2"/>
          </a:solidFill>
          <a:ln w="9525">
            <a:solidFill>
              <a:schemeClr val="tx1"/>
            </a:solidFill>
            <a:miter lim="800000"/>
            <a:headEnd/>
            <a:tailEnd/>
          </a:ln>
        </p:spPr>
        <p:txBody>
          <a:bodyPr wrap="none" anchor="ctr"/>
          <a:lstStyle/>
          <a:p>
            <a:endParaRPr lang="en-US"/>
          </a:p>
        </p:txBody>
      </p:sp>
      <p:graphicFrame>
        <p:nvGraphicFramePr>
          <p:cNvPr id="15681" name="Group 321"/>
          <p:cNvGraphicFramePr>
            <a:graphicFrameLocks noGrp="1"/>
          </p:cNvGraphicFramePr>
          <p:nvPr/>
        </p:nvGraphicFramePr>
        <p:xfrm>
          <a:off x="0" y="304800"/>
          <a:ext cx="9144000" cy="6630988"/>
        </p:xfrm>
        <a:graphic>
          <a:graphicData uri="http://schemas.openxmlformats.org/drawingml/2006/table">
            <a:tbl>
              <a:tblPr/>
              <a:tblGrid>
                <a:gridCol w="1025525"/>
                <a:gridCol w="1031875"/>
                <a:gridCol w="1295400"/>
                <a:gridCol w="1295400"/>
                <a:gridCol w="1143000"/>
                <a:gridCol w="1066800"/>
                <a:gridCol w="1260475"/>
                <a:gridCol w="1025525"/>
              </a:tblGrid>
              <a:tr h="1142901">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ＭＳ Ｐゴシック" charset="0"/>
                        </a:rPr>
                        <a:t>GIAO ƯỚC NHÂN TỪ CỦA ĐỨC CHÚA TRỜI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ＭＳ Ｐゴシック" charset="0"/>
                        </a:rPr>
                        <a:t>ĐỐI VỚI ĐA-VÍT</a:t>
                      </a:r>
                      <a:endParaRPr kumimoji="0" lang="en-US" sz="3200" b="1" i="0" u="none" strike="noStrike" cap="none" normalizeH="0" baseline="0">
                        <a:ln>
                          <a:noFill/>
                        </a:ln>
                        <a:solidFill>
                          <a:srgbClr val="FFFFFF"/>
                        </a:solidFill>
                        <a:effectLst/>
                        <a:latin typeface="Arial" charset="0"/>
                        <a:ea typeface="ＭＳ Ｐゴシック" charset="0"/>
                      </a:endParaRPr>
                    </a:p>
                  </a:txBody>
                  <a:tcPr marT="45716" marB="45716"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1906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bg1"/>
                          </a:solidFill>
                          <a:effectLst/>
                          <a:latin typeface="Times New Roman" charset="0"/>
                          <a:ea typeface="ＭＳ Ｐゴシック" charset="0"/>
                        </a:rPr>
                        <a:t>THÀNH LẬP</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TỘI LỖI</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bg1"/>
                          </a:solidFill>
                          <a:effectLst/>
                          <a:latin typeface="Times New Roman" charset="0"/>
                          <a:ea typeface="ＭＳ Ｐゴシック" charset="0"/>
                        </a:rPr>
                        <a:t>HẬU QUẢ</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PHỤ LỤC</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r>
              <a:tr h="62383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Times New Roman" charset="0"/>
                          <a:ea typeface="ＭＳ Ｐゴシック" charset="0"/>
                        </a:rPr>
                        <a:t>CHIẾN THẮNG</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bg1"/>
                          </a:solidFill>
                          <a:effectLst/>
                          <a:latin typeface="Times New Roman" charset="0"/>
                          <a:ea typeface="ＭＳ Ｐゴシック" charset="0"/>
                        </a:rPr>
                        <a:t>VI PHẠM</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RẮC RỐI</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CỐNG HiẾN</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r>
              <a:tr h="52065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Times New Roman" charset="0"/>
                          <a:ea typeface="ＭＳ Ｐゴシック" charset="0"/>
                        </a:rPr>
                        <a:t>VÂNG PHỤC</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a:ln>
                            <a:noFill/>
                          </a:ln>
                          <a:solidFill>
                            <a:schemeClr val="bg1"/>
                          </a:solidFill>
                          <a:effectLst/>
                          <a:latin typeface="Times New Roman" charset="0"/>
                          <a:ea typeface="ＭＳ Ｐゴシック" charset="0"/>
                        </a:rPr>
                        <a:t>BẤT TUÂN</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Times New Roman" charset="0"/>
                          <a:ea typeface="ＭＳ Ｐゴシック" charset="0"/>
                        </a:rPr>
                        <a:t>ĐOÁN PHẠT</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Times New Roman" charset="0"/>
                          <a:ea typeface="ＭＳ Ｐゴシック" charset="0"/>
                        </a:rPr>
                        <a:t>TÓM TẮT</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r>
              <a:tr h="45239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rPr>
                        <a:t>Chg. 1 - 10</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rPr>
                        <a:t>Chg. 11</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rPr>
                        <a:t>Chg. 12 - 20</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rPr>
                        <a:t>Chg. 21 -24</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r>
              <a:tr h="640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Đức tin</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Phước</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Ngoại tình</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Giết người</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Gia đình</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Chính trị</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bg1"/>
                          </a:solidFill>
                          <a:effectLst/>
                          <a:latin typeface="Arial" charset="0"/>
                          <a:ea typeface="ＭＳ Ｐゴシック" charset="0"/>
                        </a:rPr>
                        <a:t>Khiêm nhường</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bg1"/>
                          </a:solidFill>
                          <a:effectLst/>
                          <a:latin typeface="Arial" charset="0"/>
                          <a:ea typeface="ＭＳ Ｐゴシック" charset="0"/>
                        </a:rPr>
                        <a:t>Kiêu ngạo</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452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1 – 4</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5 - 10</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11:1–5 </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11:6-27</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12 - 14</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14 - 20</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21 - 23</a:t>
                      </a:r>
                    </a:p>
                  </a:txBody>
                  <a:tcPr marT="45716" marB="45716"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charset="0"/>
                        </a:rPr>
                        <a:t>24</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40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rPr>
                        <a:t>Trên Giu-đa</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rPr>
                        <a:t>TRÊN  CẢ   I S R A E L</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0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rPr>
                        <a:t>Hếp-rôn</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rPr>
                        <a:t>TỪ   GIÊ-RU-SA-LEM</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996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rPr>
                        <a:t>7 năm</a:t>
                      </a:r>
                      <a:endParaRPr kumimoji="0" lang="en-US" sz="1800" b="1" i="0" u="none" strike="noStrike" cap="none" normalizeH="0" baseline="0">
                        <a:ln>
                          <a:noFill/>
                        </a:ln>
                        <a:solidFill>
                          <a:schemeClr val="bg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rPr>
                        <a:t>(1011 – 1004)</a:t>
                      </a:r>
                    </a:p>
                  </a:txBody>
                  <a:tcPr marT="45716" marB="45716"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rPr>
                        <a:t>33 năm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rPr>
                        <a:t>(1004 – 971 BC)</a:t>
                      </a:r>
                    </a:p>
                  </a:txBody>
                  <a:tcPr marT="45716" marB="45716"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8127" name="Text Box 287"/>
          <p:cNvSpPr txBox="1">
            <a:spLocks noChangeArrowheads="1"/>
          </p:cNvSpPr>
          <p:nvPr/>
        </p:nvSpPr>
        <p:spPr bwMode="auto">
          <a:xfrm>
            <a:off x="8377238" y="76200"/>
            <a:ext cx="692150" cy="4572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209</a:t>
            </a:r>
            <a:endParaRPr lang="en-US" sz="1800"/>
          </a:p>
        </p:txBody>
      </p:sp>
      <p:sp>
        <p:nvSpPr>
          <p:cNvPr id="15652" name="Freeform 292"/>
          <p:cNvSpPr>
            <a:spLocks/>
          </p:cNvSpPr>
          <p:nvPr/>
        </p:nvSpPr>
        <p:spPr bwMode="auto">
          <a:xfrm>
            <a:off x="76200" y="1828800"/>
            <a:ext cx="8875713" cy="4554538"/>
          </a:xfrm>
          <a:custGeom>
            <a:avLst/>
            <a:gdLst>
              <a:gd name="T0" fmla="*/ 0 w 5591"/>
              <a:gd name="T1" fmla="*/ 3619500 h 2869"/>
              <a:gd name="T2" fmla="*/ 190500 w 5591"/>
              <a:gd name="T3" fmla="*/ 3386138 h 2869"/>
              <a:gd name="T4" fmla="*/ 423863 w 5591"/>
              <a:gd name="T5" fmla="*/ 3182938 h 2869"/>
              <a:gd name="T6" fmla="*/ 466725 w 5591"/>
              <a:gd name="T7" fmla="*/ 3138488 h 2869"/>
              <a:gd name="T8" fmla="*/ 525463 w 5591"/>
              <a:gd name="T9" fmla="*/ 3094038 h 2869"/>
              <a:gd name="T10" fmla="*/ 612775 w 5591"/>
              <a:gd name="T11" fmla="*/ 2933700 h 2869"/>
              <a:gd name="T12" fmla="*/ 685800 w 5591"/>
              <a:gd name="T13" fmla="*/ 2874963 h 2869"/>
              <a:gd name="T14" fmla="*/ 803275 w 5591"/>
              <a:gd name="T15" fmla="*/ 1854200 h 2869"/>
              <a:gd name="T16" fmla="*/ 1095375 w 5591"/>
              <a:gd name="T17" fmla="*/ 1576388 h 2869"/>
              <a:gd name="T18" fmla="*/ 1255713 w 5591"/>
              <a:gd name="T19" fmla="*/ 1416050 h 2869"/>
              <a:gd name="T20" fmla="*/ 1343025 w 5591"/>
              <a:gd name="T21" fmla="*/ 1385888 h 2869"/>
              <a:gd name="T22" fmla="*/ 1460500 w 5591"/>
              <a:gd name="T23" fmla="*/ 1239838 h 2869"/>
              <a:gd name="T24" fmla="*/ 1620838 w 5591"/>
              <a:gd name="T25" fmla="*/ 977900 h 2869"/>
              <a:gd name="T26" fmla="*/ 1736725 w 5591"/>
              <a:gd name="T27" fmla="*/ 860425 h 2869"/>
              <a:gd name="T28" fmla="*/ 2132013 w 5591"/>
              <a:gd name="T29" fmla="*/ 174625 h 2869"/>
              <a:gd name="T30" fmla="*/ 2247900 w 5591"/>
              <a:gd name="T31" fmla="*/ 0 h 2869"/>
              <a:gd name="T32" fmla="*/ 2335213 w 5591"/>
              <a:gd name="T33" fmla="*/ 422275 h 2869"/>
              <a:gd name="T34" fmla="*/ 2349500 w 5591"/>
              <a:gd name="T35" fmla="*/ 1284288 h 2869"/>
              <a:gd name="T36" fmla="*/ 2408238 w 5591"/>
              <a:gd name="T37" fmla="*/ 1474788 h 2869"/>
              <a:gd name="T38" fmla="*/ 2438400 w 5591"/>
              <a:gd name="T39" fmla="*/ 1590675 h 2869"/>
              <a:gd name="T40" fmla="*/ 2584450 w 5591"/>
              <a:gd name="T41" fmla="*/ 2247900 h 2869"/>
              <a:gd name="T42" fmla="*/ 3197225 w 5591"/>
              <a:gd name="T43" fmla="*/ 2276475 h 2869"/>
              <a:gd name="T44" fmla="*/ 3416300 w 5591"/>
              <a:gd name="T45" fmla="*/ 2335213 h 2869"/>
              <a:gd name="T46" fmla="*/ 3357563 w 5591"/>
              <a:gd name="T47" fmla="*/ 2511425 h 2869"/>
              <a:gd name="T48" fmla="*/ 3328988 w 5591"/>
              <a:gd name="T49" fmla="*/ 2598738 h 2869"/>
              <a:gd name="T50" fmla="*/ 3402013 w 5591"/>
              <a:gd name="T51" fmla="*/ 2832100 h 2869"/>
              <a:gd name="T52" fmla="*/ 3548063 w 5591"/>
              <a:gd name="T53" fmla="*/ 3751263 h 2869"/>
              <a:gd name="T54" fmla="*/ 3621088 w 5591"/>
              <a:gd name="T55" fmla="*/ 4073525 h 2869"/>
              <a:gd name="T56" fmla="*/ 3635375 w 5591"/>
              <a:gd name="T57" fmla="*/ 4160838 h 2869"/>
              <a:gd name="T58" fmla="*/ 3663950 w 5591"/>
              <a:gd name="T59" fmla="*/ 4248150 h 2869"/>
              <a:gd name="T60" fmla="*/ 3765550 w 5591"/>
              <a:gd name="T61" fmla="*/ 4219575 h 2869"/>
              <a:gd name="T62" fmla="*/ 3883025 w 5591"/>
              <a:gd name="T63" fmla="*/ 4130675 h 2869"/>
              <a:gd name="T64" fmla="*/ 4029075 w 5591"/>
              <a:gd name="T65" fmla="*/ 4116388 h 2869"/>
              <a:gd name="T66" fmla="*/ 4233863 w 5591"/>
              <a:gd name="T67" fmla="*/ 4146550 h 2869"/>
              <a:gd name="T68" fmla="*/ 4452938 w 5591"/>
              <a:gd name="T69" fmla="*/ 4203700 h 2869"/>
              <a:gd name="T70" fmla="*/ 4759325 w 5591"/>
              <a:gd name="T71" fmla="*/ 4349750 h 2869"/>
              <a:gd name="T72" fmla="*/ 5051425 w 5591"/>
              <a:gd name="T73" fmla="*/ 4408488 h 2869"/>
              <a:gd name="T74" fmla="*/ 5445125 w 5591"/>
              <a:gd name="T75" fmla="*/ 4495800 h 2869"/>
              <a:gd name="T76" fmla="*/ 5473700 w 5591"/>
              <a:gd name="T77" fmla="*/ 4525963 h 2869"/>
              <a:gd name="T78" fmla="*/ 5562600 w 5591"/>
              <a:gd name="T79" fmla="*/ 4554538 h 2869"/>
              <a:gd name="T80" fmla="*/ 6380163 w 5591"/>
              <a:gd name="T81" fmla="*/ 4495800 h 2869"/>
              <a:gd name="T82" fmla="*/ 6481763 w 5591"/>
              <a:gd name="T83" fmla="*/ 4467225 h 2869"/>
              <a:gd name="T84" fmla="*/ 6569075 w 5591"/>
              <a:gd name="T85" fmla="*/ 4437063 h 2869"/>
              <a:gd name="T86" fmla="*/ 6583363 w 5591"/>
              <a:gd name="T87" fmla="*/ 3883025 h 2869"/>
              <a:gd name="T88" fmla="*/ 6597650 w 5591"/>
              <a:gd name="T89" fmla="*/ 3736975 h 2869"/>
              <a:gd name="T90" fmla="*/ 6627813 w 5591"/>
              <a:gd name="T91" fmla="*/ 3138488 h 2869"/>
              <a:gd name="T92" fmla="*/ 6715125 w 5591"/>
              <a:gd name="T93" fmla="*/ 2540000 h 2869"/>
              <a:gd name="T94" fmla="*/ 6773863 w 5591"/>
              <a:gd name="T95" fmla="*/ 2365375 h 2869"/>
              <a:gd name="T96" fmla="*/ 6905625 w 5591"/>
              <a:gd name="T97" fmla="*/ 1868488 h 2869"/>
              <a:gd name="T98" fmla="*/ 6978650 w 5591"/>
              <a:gd name="T99" fmla="*/ 1649413 h 2869"/>
              <a:gd name="T100" fmla="*/ 7153275 w 5591"/>
              <a:gd name="T101" fmla="*/ 1401763 h 2869"/>
              <a:gd name="T102" fmla="*/ 7240588 w 5591"/>
              <a:gd name="T103" fmla="*/ 1225550 h 2869"/>
              <a:gd name="T104" fmla="*/ 7867650 w 5591"/>
              <a:gd name="T105" fmla="*/ 1604963 h 2869"/>
              <a:gd name="T106" fmla="*/ 8262938 w 5591"/>
              <a:gd name="T107" fmla="*/ 1795463 h 2869"/>
              <a:gd name="T108" fmla="*/ 8364538 w 5591"/>
              <a:gd name="T109" fmla="*/ 2057400 h 2869"/>
              <a:gd name="T110" fmla="*/ 8451850 w 5591"/>
              <a:gd name="T111" fmla="*/ 2146300 h 2869"/>
              <a:gd name="T112" fmla="*/ 8715375 w 5591"/>
              <a:gd name="T113" fmla="*/ 2189163 h 2869"/>
              <a:gd name="T114" fmla="*/ 8802688 w 5591"/>
              <a:gd name="T115" fmla="*/ 2219325 h 2869"/>
              <a:gd name="T116" fmla="*/ 8861425 w 5591"/>
              <a:gd name="T117" fmla="*/ 2233613 h 2869"/>
              <a:gd name="T118" fmla="*/ 8875713 w 5591"/>
              <a:gd name="T119" fmla="*/ 2262188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subTnLst>
                                    <p:audio>
                                      <p:cMediaNode>
                                        <p:cTn display="0" masterRel="sameClick">
                                          <p:stCondLst>
                                            <p:cond evt="begin" delay="0">
                                              <p:tn val="5"/>
                                            </p:cond>
                                          </p:stCondLst>
                                          <p:endCondLst>
                                            <p:cond evt="onStopAudio" delay="0">
                                              <p:tgtEl>
                                                <p:sldTgt/>
                                              </p:tgtEl>
                                            </p:cond>
                                          </p:endCondLst>
                                        </p:cTn>
                                        <p:tgtEl>
                                          <p:sndTgt r:embed="rId2" name="Roll and Cra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0"/>
            <a:ext cx="5243512"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3505200" y="5486400"/>
            <a:ext cx="34290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accent1"/>
                </a:solidFill>
              </a:rPr>
              <a:t>NGƯỜI CHĂN HiỀN LÀNH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93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200400"/>
            <a:ext cx="2819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avidre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0"/>
            <a:ext cx="289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goldavc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657600"/>
            <a:ext cx="2895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titi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0"/>
            <a:ext cx="27844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vou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225" y="3810000"/>
            <a:ext cx="1755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descr="davidcatal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810000"/>
            <a:ext cx="1676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12"/>
          <p:cNvSpPr txBox="1">
            <a:spLocks noChangeArrowheads="1"/>
          </p:cNvSpPr>
          <p:nvPr/>
        </p:nvSpPr>
        <p:spPr bwMode="auto">
          <a:xfrm>
            <a:off x="3200400" y="2667000"/>
            <a:ext cx="396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rPr>
              <a:t>ANH HÙNG CỦA DÂN TỘC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2048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20486"/>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20488"/>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20490"/>
                                        </p:tgtEl>
                                        <p:attrNameLst>
                                          <p:attrName>style.visibility</p:attrName>
                                        </p:attrNameLst>
                                      </p:cBhvr>
                                      <p:to>
                                        <p:strVal val="visible"/>
                                      </p:to>
                                    </p:set>
                                    <p:anim calcmode="lin" valueType="num">
                                      <p:cBhvr>
                                        <p:cTn id="23" dur="750" fill="hold"/>
                                        <p:tgtEl>
                                          <p:spTgt spid="20490"/>
                                        </p:tgtEl>
                                        <p:attrNameLst>
                                          <p:attrName>ppt_w</p:attrName>
                                        </p:attrNameLst>
                                      </p:cBhvr>
                                      <p:tavLst>
                                        <p:tav tm="0" fmla="#ppt_w*sin(2.5*pi*$)">
                                          <p:val>
                                            <p:fltVal val="0"/>
                                          </p:val>
                                        </p:tav>
                                        <p:tav tm="100000">
                                          <p:val>
                                            <p:fltVal val="1"/>
                                          </p:val>
                                        </p:tav>
                                      </p:tavLst>
                                    </p:anim>
                                    <p:anim calcmode="lin" valueType="num">
                                      <p:cBhvr>
                                        <p:cTn id="24" dur="750" fill="hold"/>
                                        <p:tgtEl>
                                          <p:spTgt spid="2049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20491"/>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15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57200"/>
            <a:ext cx="4089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4267200" y="228600"/>
            <a:ext cx="2133600" cy="2528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00"/>
                </a:solidFill>
              </a:rPr>
              <a:t>VUA VĨ ĐẠI!</a:t>
            </a:r>
          </a:p>
          <a:p>
            <a:pPr eaLnBrk="1" hangingPunct="1"/>
            <a:endParaRPr lang="en-US" sz="3200" b="1">
              <a:solidFill>
                <a:srgbClr val="FFFF00"/>
              </a:solidFill>
            </a:endParaRPr>
          </a:p>
          <a:p>
            <a:pPr eaLnBrk="1" hangingPunct="1"/>
            <a:r>
              <a:rPr lang="en-US" sz="3200" b="1">
                <a:solidFill>
                  <a:srgbClr val="FFFF00"/>
                </a:solidFill>
              </a:rPr>
              <a:t>NGHỆ SĨ VĨ ĐẠI !</a:t>
            </a:r>
          </a:p>
        </p:txBody>
      </p:sp>
      <p:pic>
        <p:nvPicPr>
          <p:cNvPr id="22534" name="Picture 6" descr="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667000"/>
            <a:ext cx="267652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2535"/>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253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5"/>
          <p:cNvSpPr txBox="1">
            <a:spLocks noChangeArrowheads="1"/>
          </p:cNvSpPr>
          <p:nvPr/>
        </p:nvSpPr>
        <p:spPr bwMode="auto">
          <a:xfrm>
            <a:off x="685800" y="762000"/>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800" b="1">
                <a:solidFill>
                  <a:srgbClr val="FFFF00"/>
                </a:solidFill>
              </a:rPr>
              <a:t>KẺ TÒ MÒ, NGOẠI TÌNH, GiẾT NGƯỜI…</a:t>
            </a:r>
          </a:p>
        </p:txBody>
      </p:sp>
      <p:pic>
        <p:nvPicPr>
          <p:cNvPr id="23558" name="Picture 6" descr="bathsh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534400"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fltVal val="0"/>
                                          </p:val>
                                        </p:tav>
                                        <p:tav tm="100000">
                                          <p:val>
                                            <p:strVal val="#ppt_w"/>
                                          </p:val>
                                        </p:tav>
                                      </p:tavLst>
                                    </p:anim>
                                    <p:anim calcmode="lin" valueType="num">
                                      <p:cBhvr>
                                        <p:cTn id="8" dur="1000" fill="hold"/>
                                        <p:tgtEl>
                                          <p:spTgt spid="23558"/>
                                        </p:tgtEl>
                                        <p:attrNameLst>
                                          <p:attrName>ppt_h</p:attrName>
                                        </p:attrNameLst>
                                      </p:cBhvr>
                                      <p:tavLst>
                                        <p:tav tm="0">
                                          <p:val>
                                            <p:fltVal val="0"/>
                                          </p:val>
                                        </p:tav>
                                        <p:tav tm="100000">
                                          <p:val>
                                            <p:strVal val="#ppt_h"/>
                                          </p:val>
                                        </p:tav>
                                      </p:tavLst>
                                    </p:anim>
                                    <p:anim calcmode="lin" valueType="num">
                                      <p:cBhvr>
                                        <p:cTn id="9"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grpSp>
        <p:nvGrpSpPr>
          <p:cNvPr id="44034" name="Group 3"/>
          <p:cNvGrpSpPr>
            <a:grpSpLocks/>
          </p:cNvGrpSpPr>
          <p:nvPr/>
        </p:nvGrpSpPr>
        <p:grpSpPr bwMode="auto">
          <a:xfrm>
            <a:off x="66675" y="3044825"/>
            <a:ext cx="8772525" cy="841375"/>
            <a:chOff x="186" y="1918"/>
            <a:chExt cx="5526" cy="530"/>
          </a:xfrm>
        </p:grpSpPr>
        <p:sp>
          <p:nvSpPr>
            <p:cNvPr id="5530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4060" name="Group 5"/>
            <p:cNvGrpSpPr>
              <a:grpSpLocks/>
            </p:cNvGrpSpPr>
            <p:nvPr/>
          </p:nvGrpSpPr>
          <p:grpSpPr bwMode="auto">
            <a:xfrm>
              <a:off x="186" y="1918"/>
              <a:ext cx="5526" cy="530"/>
              <a:chOff x="714" y="1918"/>
              <a:chExt cx="5526" cy="530"/>
            </a:xfrm>
          </p:grpSpPr>
          <p:sp>
            <p:nvSpPr>
              <p:cNvPr id="5530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4062" name="Group 7"/>
              <p:cNvGrpSpPr>
                <a:grpSpLocks/>
              </p:cNvGrpSpPr>
              <p:nvPr/>
            </p:nvGrpSpPr>
            <p:grpSpPr bwMode="auto">
              <a:xfrm>
                <a:off x="714" y="1918"/>
                <a:ext cx="5526" cy="530"/>
                <a:chOff x="234" y="1918"/>
                <a:chExt cx="5526" cy="530"/>
              </a:xfrm>
            </p:grpSpPr>
            <p:sp>
              <p:nvSpPr>
                <p:cNvPr id="5530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0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0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0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0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0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1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1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grpSp>
      </p:grpSp>
      <p:sp>
        <p:nvSpPr>
          <p:cNvPr id="55312" name="Text Box 16"/>
          <p:cNvSpPr txBox="1">
            <a:spLocks noChangeArrowheads="1"/>
          </p:cNvSpPr>
          <p:nvPr/>
        </p:nvSpPr>
        <p:spPr bwMode="auto">
          <a:xfrm>
            <a:off x="5791200" y="76200"/>
            <a:ext cx="2667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4000" b="1">
                <a:solidFill>
                  <a:srgbClr val="00FFFF"/>
                </a:solidFill>
                <a:latin typeface="Times New Roman" pitchFamily="18" charset="0"/>
                <a:ea typeface="+mn-ea"/>
                <a:cs typeface="+mn-cs"/>
              </a:rPr>
              <a:t>2 Sa-mu-ên</a:t>
            </a:r>
          </a:p>
        </p:txBody>
      </p:sp>
      <p:sp>
        <p:nvSpPr>
          <p:cNvPr id="55313"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14" name="Text Box 18"/>
          <p:cNvSpPr txBox="1">
            <a:spLocks noChangeArrowheads="1"/>
          </p:cNvSpPr>
          <p:nvPr/>
        </p:nvSpPr>
        <p:spPr bwMode="auto">
          <a:xfrm>
            <a:off x="1066800" y="1371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chemeClr val="bg1"/>
                </a:solidFill>
                <a:latin typeface="Times New Roman" pitchFamily="18" charset="0"/>
                <a:ea typeface="+mn-ea"/>
                <a:cs typeface="+mn-cs"/>
              </a:rPr>
              <a:t>1105</a:t>
            </a:r>
          </a:p>
        </p:txBody>
      </p:sp>
      <p:sp>
        <p:nvSpPr>
          <p:cNvPr id="55315" name="Text Box 19"/>
          <p:cNvSpPr txBox="1">
            <a:spLocks noChangeArrowheads="1"/>
          </p:cNvSpPr>
          <p:nvPr/>
        </p:nvSpPr>
        <p:spPr bwMode="auto">
          <a:xfrm>
            <a:off x="1676400" y="76200"/>
            <a:ext cx="2667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1 Sa-mu-ên</a:t>
            </a:r>
          </a:p>
        </p:txBody>
      </p:sp>
      <p:sp>
        <p:nvSpPr>
          <p:cNvPr id="55316"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5317" name="Text Box 21"/>
          <p:cNvSpPr txBox="1">
            <a:spLocks noChangeArrowheads="1"/>
          </p:cNvSpPr>
          <p:nvPr/>
        </p:nvSpPr>
        <p:spPr bwMode="auto">
          <a:xfrm>
            <a:off x="3581400" y="6324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66FF33"/>
                </a:solidFill>
                <a:latin typeface="Times New Roman" pitchFamily="18" charset="0"/>
                <a:ea typeface="+mn-ea"/>
                <a:cs typeface="+mn-cs"/>
              </a:rPr>
              <a:t>130 năm </a:t>
            </a:r>
          </a:p>
        </p:txBody>
      </p:sp>
      <p:sp>
        <p:nvSpPr>
          <p:cNvPr id="55318"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19" name="Text Box 23"/>
          <p:cNvSpPr txBox="1">
            <a:spLocks noChangeArrowheads="1"/>
          </p:cNvSpPr>
          <p:nvPr/>
        </p:nvSpPr>
        <p:spPr bwMode="auto">
          <a:xfrm>
            <a:off x="3581400" y="2057400"/>
            <a:ext cx="12192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FFFF00"/>
                </a:solidFill>
                <a:latin typeface="Times New Roman" pitchFamily="18" charset="0"/>
                <a:ea typeface="+mn-ea"/>
                <a:cs typeface="+mn-cs"/>
              </a:rPr>
              <a:t>1050</a:t>
            </a:r>
            <a:br>
              <a:rPr lang="en-US" sz="3200" b="1">
                <a:solidFill>
                  <a:srgbClr val="FFFF00"/>
                </a:solidFill>
                <a:latin typeface="Times New Roman" pitchFamily="18" charset="0"/>
                <a:ea typeface="+mn-ea"/>
                <a:cs typeface="+mn-cs"/>
              </a:rPr>
            </a:br>
            <a:r>
              <a:rPr lang="en-US" sz="3200" b="1">
                <a:solidFill>
                  <a:srgbClr val="FFFF00"/>
                </a:solidFill>
                <a:latin typeface="Times New Roman" pitchFamily="18" charset="0"/>
                <a:ea typeface="+mn-ea"/>
                <a:cs typeface="+mn-cs"/>
              </a:rPr>
              <a:t>vua</a:t>
            </a:r>
          </a:p>
        </p:txBody>
      </p:sp>
      <p:sp>
        <p:nvSpPr>
          <p:cNvPr id="55320" name="Text Box 24"/>
          <p:cNvSpPr txBox="1">
            <a:spLocks noChangeArrowheads="1"/>
          </p:cNvSpPr>
          <p:nvPr/>
        </p:nvSpPr>
        <p:spPr bwMode="auto">
          <a:xfrm>
            <a:off x="1066800" y="838200"/>
            <a:ext cx="2514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Sa-mu-ên</a:t>
            </a:r>
          </a:p>
        </p:txBody>
      </p:sp>
      <p:sp>
        <p:nvSpPr>
          <p:cNvPr id="55321" name="Text Box 25"/>
          <p:cNvSpPr txBox="1">
            <a:spLocks noChangeArrowheads="1"/>
          </p:cNvSpPr>
          <p:nvPr/>
        </p:nvSpPr>
        <p:spPr bwMode="auto">
          <a:xfrm>
            <a:off x="3352800" y="838200"/>
            <a:ext cx="2514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a:solidFill>
                  <a:srgbClr val="FFFF00"/>
                </a:solidFill>
                <a:latin typeface="Times New Roman" pitchFamily="18" charset="0"/>
                <a:ea typeface="+mn-ea"/>
                <a:cs typeface="+mn-cs"/>
              </a:rPr>
              <a:t>Sau-lơ</a:t>
            </a:r>
          </a:p>
        </p:txBody>
      </p:sp>
      <p:sp>
        <p:nvSpPr>
          <p:cNvPr id="55322"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4046" name="Group 27"/>
          <p:cNvGrpSpPr>
            <a:grpSpLocks/>
          </p:cNvGrpSpPr>
          <p:nvPr/>
        </p:nvGrpSpPr>
        <p:grpSpPr bwMode="auto">
          <a:xfrm>
            <a:off x="990600" y="4067175"/>
            <a:ext cx="7696200" cy="1800225"/>
            <a:chOff x="624" y="2562"/>
            <a:chExt cx="4848" cy="1134"/>
          </a:xfrm>
        </p:grpSpPr>
        <p:sp>
          <p:nvSpPr>
            <p:cNvPr id="55324" name="Text Box 28"/>
            <p:cNvSpPr txBox="1">
              <a:spLocks noChangeArrowheads="1"/>
            </p:cNvSpPr>
            <p:nvPr/>
          </p:nvSpPr>
          <p:spPr bwMode="auto">
            <a:xfrm>
              <a:off x="523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950</a:t>
              </a:r>
            </a:p>
          </p:txBody>
        </p:sp>
        <p:sp>
          <p:nvSpPr>
            <p:cNvPr id="55325" name="Text Box 29"/>
            <p:cNvSpPr txBox="1">
              <a:spLocks noChangeArrowheads="1"/>
            </p:cNvSpPr>
            <p:nvPr/>
          </p:nvSpPr>
          <p:spPr bwMode="auto">
            <a:xfrm>
              <a:off x="4422" y="2562"/>
              <a:ext cx="378"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9    7 5 </a:t>
              </a:r>
            </a:p>
          </p:txBody>
        </p:sp>
        <p:sp>
          <p:nvSpPr>
            <p:cNvPr id="55326" name="Text Box 30"/>
            <p:cNvSpPr txBox="1">
              <a:spLocks noChangeArrowheads="1"/>
            </p:cNvSpPr>
            <p:nvPr/>
          </p:nvSpPr>
          <p:spPr bwMode="auto">
            <a:xfrm>
              <a:off x="3840"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1000</a:t>
              </a:r>
            </a:p>
          </p:txBody>
        </p:sp>
        <p:sp>
          <p:nvSpPr>
            <p:cNvPr id="55327" name="Text Box 31"/>
            <p:cNvSpPr txBox="1">
              <a:spLocks noChangeArrowheads="1"/>
            </p:cNvSpPr>
            <p:nvPr/>
          </p:nvSpPr>
          <p:spPr bwMode="auto">
            <a:xfrm>
              <a:off x="3216"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1025</a:t>
              </a:r>
            </a:p>
          </p:txBody>
        </p:sp>
        <p:sp>
          <p:nvSpPr>
            <p:cNvPr id="55328" name="Text Box 32"/>
            <p:cNvSpPr txBox="1">
              <a:spLocks noChangeArrowheads="1"/>
            </p:cNvSpPr>
            <p:nvPr/>
          </p:nvSpPr>
          <p:spPr bwMode="auto">
            <a:xfrm>
              <a:off x="2508" y="2562"/>
              <a:ext cx="324"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1050</a:t>
              </a:r>
            </a:p>
          </p:txBody>
        </p:sp>
        <p:sp>
          <p:nvSpPr>
            <p:cNvPr id="55329" name="Text Box 33"/>
            <p:cNvSpPr txBox="1">
              <a:spLocks noChangeArrowheads="1"/>
            </p:cNvSpPr>
            <p:nvPr/>
          </p:nvSpPr>
          <p:spPr bwMode="auto">
            <a:xfrm>
              <a:off x="187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1075</a:t>
              </a:r>
            </a:p>
          </p:txBody>
        </p:sp>
        <p:sp>
          <p:nvSpPr>
            <p:cNvPr id="55330" name="Text Box 34"/>
            <p:cNvSpPr txBox="1">
              <a:spLocks noChangeArrowheads="1"/>
            </p:cNvSpPr>
            <p:nvPr/>
          </p:nvSpPr>
          <p:spPr bwMode="auto">
            <a:xfrm>
              <a:off x="1248"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1100</a:t>
              </a:r>
            </a:p>
          </p:txBody>
        </p:sp>
        <p:sp>
          <p:nvSpPr>
            <p:cNvPr id="55331" name="Text Box 35"/>
            <p:cNvSpPr txBox="1">
              <a:spLocks noChangeArrowheads="1"/>
            </p:cNvSpPr>
            <p:nvPr/>
          </p:nvSpPr>
          <p:spPr bwMode="auto">
            <a:xfrm>
              <a:off x="624"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1125</a:t>
              </a:r>
            </a:p>
          </p:txBody>
        </p:sp>
      </p:grpSp>
      <p:sp>
        <p:nvSpPr>
          <p:cNvPr id="55332"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5333" name="Text Box 37"/>
          <p:cNvSpPr txBox="1">
            <a:spLocks noChangeArrowheads="1"/>
          </p:cNvSpPr>
          <p:nvPr/>
        </p:nvSpPr>
        <p:spPr bwMode="auto">
          <a:xfrm>
            <a:off x="2209800" y="2057400"/>
            <a:ext cx="13716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FF00"/>
                </a:solidFill>
                <a:latin typeface="Times New Roman" charset="0"/>
              </a:rPr>
              <a:t>1080 ra đời</a:t>
            </a:r>
          </a:p>
        </p:txBody>
      </p:sp>
      <p:sp>
        <p:nvSpPr>
          <p:cNvPr id="55334" name="Text Box 38"/>
          <p:cNvSpPr txBox="1">
            <a:spLocks noChangeArrowheads="1"/>
          </p:cNvSpPr>
          <p:nvPr/>
        </p:nvSpPr>
        <p:spPr bwMode="auto">
          <a:xfrm>
            <a:off x="5181600" y="2057400"/>
            <a:ext cx="16764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FF00"/>
                </a:solidFill>
                <a:latin typeface="Times New Roman" charset="0"/>
              </a:rPr>
              <a:t>1010</a:t>
            </a:r>
            <a:br>
              <a:rPr lang="en-US" sz="3200" b="1">
                <a:solidFill>
                  <a:srgbClr val="FFFF00"/>
                </a:solidFill>
                <a:latin typeface="Times New Roman" charset="0"/>
              </a:rPr>
            </a:br>
            <a:r>
              <a:rPr lang="en-US" sz="3200" b="1">
                <a:solidFill>
                  <a:srgbClr val="FFFF00"/>
                </a:solidFill>
                <a:latin typeface="Times New Roman" charset="0"/>
              </a:rPr>
              <a:t>qua đời</a:t>
            </a:r>
          </a:p>
        </p:txBody>
      </p:sp>
      <p:sp>
        <p:nvSpPr>
          <p:cNvPr id="44050" name="Rectangle 40"/>
          <p:cNvSpPr>
            <a:spLocks noGrp="1" noChangeArrowheads="1"/>
          </p:cNvSpPr>
          <p:nvPr>
            <p:ph type="title" idx="4294967295"/>
          </p:nvPr>
        </p:nvSpPr>
        <p:spPr>
          <a:xfrm>
            <a:off x="76200" y="304800"/>
            <a:ext cx="1905000" cy="381000"/>
          </a:xfrm>
        </p:spPr>
        <p:txBody>
          <a:bodyPr/>
          <a:lstStyle/>
          <a:p>
            <a:pPr eaLnBrk="1" hangingPunct="1"/>
            <a:r>
              <a:rPr lang="en-US" sz="2000">
                <a:solidFill>
                  <a:schemeClr val="bg1"/>
                </a:solidFill>
                <a:latin typeface="Arial" charset="0"/>
              </a:rPr>
              <a:t>Niên đại của Sau-lơ</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321"/>
                                        </p:tgtEl>
                                        <p:attrNameLst>
                                          <p:attrName>style.visibility</p:attrName>
                                        </p:attrNameLst>
                                      </p:cBhvr>
                                      <p:to>
                                        <p:strVal val="visible"/>
                                      </p:to>
                                    </p:set>
                                    <p:animEffect transition="in" filter="dissolve">
                                      <p:cBhvr>
                                        <p:cTn id="7" dur="500"/>
                                        <p:tgtEl>
                                          <p:spTgt spid="55321"/>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55333"/>
                                        </p:tgtEl>
                                        <p:attrNameLst>
                                          <p:attrName>style.visibility</p:attrName>
                                        </p:attrNameLst>
                                      </p:cBhvr>
                                      <p:to>
                                        <p:strVal val="visible"/>
                                      </p:to>
                                    </p:set>
                                    <p:animEffect transition="in" filter="dissolve">
                                      <p:cBhvr>
                                        <p:cTn id="11" dur="500"/>
                                        <p:tgtEl>
                                          <p:spTgt spid="55333"/>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55332"/>
                                        </p:tgtEl>
                                        <p:attrNameLst>
                                          <p:attrName>style.visibility</p:attrName>
                                        </p:attrNameLst>
                                      </p:cBhvr>
                                      <p:to>
                                        <p:strVal val="visible"/>
                                      </p:to>
                                    </p:set>
                                    <p:animEffect transition="in" filter="wipe(up)">
                                      <p:cBhvr>
                                        <p:cTn id="15" dur="500"/>
                                        <p:tgtEl>
                                          <p:spTgt spid="553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55319"/>
                                        </p:tgtEl>
                                        <p:attrNameLst>
                                          <p:attrName>style.visibility</p:attrName>
                                        </p:attrNameLst>
                                      </p:cBhvr>
                                      <p:to>
                                        <p:strVal val="visible"/>
                                      </p:to>
                                    </p:set>
                                    <p:animEffect transition="in" filter="dissolve">
                                      <p:cBhvr>
                                        <p:cTn id="19" dur="500"/>
                                        <p:tgtEl>
                                          <p:spTgt spid="55319"/>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55313"/>
                                        </p:tgtEl>
                                        <p:attrNameLst>
                                          <p:attrName>style.visibility</p:attrName>
                                        </p:attrNameLst>
                                      </p:cBhvr>
                                      <p:to>
                                        <p:strVal val="visible"/>
                                      </p:to>
                                    </p:set>
                                    <p:animEffect transition="in" filter="wipe(up)">
                                      <p:cBhvr>
                                        <p:cTn id="23" dur="500"/>
                                        <p:tgtEl>
                                          <p:spTgt spid="55313"/>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55334"/>
                                        </p:tgtEl>
                                        <p:attrNameLst>
                                          <p:attrName>style.visibility</p:attrName>
                                        </p:attrNameLst>
                                      </p:cBhvr>
                                      <p:to>
                                        <p:strVal val="visible"/>
                                      </p:to>
                                    </p:set>
                                    <p:animEffect transition="in" filter="dissolve">
                                      <p:cBhvr>
                                        <p:cTn id="27" dur="500"/>
                                        <p:tgtEl>
                                          <p:spTgt spid="55334"/>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55318"/>
                                        </p:tgtEl>
                                        <p:attrNameLst>
                                          <p:attrName>style.visibility</p:attrName>
                                        </p:attrNameLst>
                                      </p:cBhvr>
                                      <p:to>
                                        <p:strVal val="visible"/>
                                      </p:to>
                                    </p:set>
                                    <p:animEffect transition="in" filter="wipe(up)">
                                      <p:cBhvr>
                                        <p:cTn id="31"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9" grpId="0" autoUpdateAnimBg="0"/>
      <p:bldP spid="55321" grpId="0" autoUpdateAnimBg="0"/>
      <p:bldP spid="55333" grpId="0" autoUpdateAnimBg="0"/>
      <p:bldP spid="5533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4"/>
          <p:cNvSpPr txBox="1">
            <a:spLocks noChangeArrowheads="1"/>
          </p:cNvSpPr>
          <p:nvPr/>
        </p:nvSpPr>
        <p:spPr bwMode="auto">
          <a:xfrm>
            <a:off x="0" y="533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800">
                <a:solidFill>
                  <a:srgbClr val="FFFF00"/>
                </a:solidFill>
              </a:rPr>
              <a:t>CHÚNG TA CÓ THỂ HỌC ĐƯỢC GÌ TỪ ĐA-VÍT NÀY?</a:t>
            </a:r>
          </a:p>
        </p:txBody>
      </p:sp>
      <p:sp>
        <p:nvSpPr>
          <p:cNvPr id="70661" name="Text Box 5"/>
          <p:cNvSpPr txBox="1">
            <a:spLocks noChangeArrowheads="1"/>
          </p:cNvSpPr>
          <p:nvPr/>
        </p:nvSpPr>
        <p:spPr bwMode="auto">
          <a:xfrm>
            <a:off x="838200" y="1828800"/>
            <a:ext cx="74834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3200">
                <a:solidFill>
                  <a:srgbClr val="FFFF00"/>
                </a:solidFill>
              </a:rPr>
              <a:t>“</a:t>
            </a:r>
            <a:r>
              <a:rPr lang="en-US" altLang="ja-JP" sz="3200">
                <a:solidFill>
                  <a:srgbClr val="FFFF00"/>
                </a:solidFill>
              </a:rPr>
              <a:t>ĐỨC CHÚA TRỜI BAN PHƯỚC CHO NGƯỜI VÂNG LỜI </a:t>
            </a:r>
          </a:p>
          <a:p>
            <a:pPr eaLnBrk="1" hangingPunct="1"/>
            <a:r>
              <a:rPr lang="en-US" sz="3200">
                <a:solidFill>
                  <a:srgbClr val="FFFF00"/>
                </a:solidFill>
              </a:rPr>
              <a:t>VÀ </a:t>
            </a:r>
          </a:p>
          <a:p>
            <a:pPr eaLnBrk="1" hangingPunct="1"/>
            <a:r>
              <a:rPr lang="en-US" sz="3200">
                <a:solidFill>
                  <a:srgbClr val="FFFF00"/>
                </a:solidFill>
              </a:rPr>
              <a:t>PHÁN XÉT KẺ BẤT TUÂN!</a:t>
            </a:r>
            <a:r>
              <a:rPr lang="ja-JP" altLang="en-US" sz="3200">
                <a:solidFill>
                  <a:srgbClr val="FFFF00"/>
                </a:solidFill>
              </a:rPr>
              <a:t>”</a:t>
            </a:r>
            <a:endParaRPr lang="en-US" sz="3200">
              <a:solidFill>
                <a:srgbClr val="FFFF00"/>
              </a:solidFill>
            </a:endParaRPr>
          </a:p>
        </p:txBody>
      </p:sp>
      <p:pic>
        <p:nvPicPr>
          <p:cNvPr id="93187" name="Picture 6" descr="king_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657600"/>
            <a:ext cx="17605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p:cNvSpPr txBox="1">
            <a:spLocks noChangeArrowheads="1"/>
          </p:cNvSpPr>
          <p:nvPr/>
        </p:nvSpPr>
        <p:spPr bwMode="auto">
          <a:xfrm>
            <a:off x="152400" y="258763"/>
            <a:ext cx="89916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00"/>
                </a:solidFill>
              </a:rPr>
              <a:t>TỘI  LỖI</a:t>
            </a:r>
          </a:p>
          <a:p>
            <a:pPr algn="l" eaLnBrk="1" hangingPunct="1"/>
            <a:endParaRPr lang="en-US" sz="2000" b="1">
              <a:solidFill>
                <a:srgbClr val="FFFF00"/>
              </a:solidFill>
            </a:endParaRPr>
          </a:p>
          <a:p>
            <a:pPr algn="l" eaLnBrk="1" hangingPunct="1"/>
            <a:r>
              <a:rPr lang="en-US" sz="2000" b="1">
                <a:solidFill>
                  <a:srgbClr val="FFFF00"/>
                </a:solidFill>
              </a:rPr>
              <a:t>TỘI LỖI LÀ ĐiỀU RẤT NGUY HiỂM KHÔNG THỂ DUNG DƯỠNG. MỘT KHI CHÚNG TA DUNG DƯỠNG NÓ, CHÚNG TA CHẮC CHẮN TRÊN CON ĐƯỜNG LÀM THEO NÓ.</a:t>
            </a:r>
          </a:p>
          <a:p>
            <a:pPr algn="l" eaLnBrk="1" hangingPunct="1"/>
            <a:endParaRPr lang="en-US" sz="2000" b="1">
              <a:solidFill>
                <a:srgbClr val="FFFF00"/>
              </a:solidFill>
            </a:endParaRPr>
          </a:p>
          <a:p>
            <a:pPr algn="l" eaLnBrk="1" hangingPunct="1"/>
            <a:r>
              <a:rPr lang="en-US" sz="2000" b="1">
                <a:solidFill>
                  <a:srgbClr val="FFFF00"/>
                </a:solidFill>
              </a:rPr>
              <a:t>ĐA-VÍT LÀ MỘT NGƯỜI VĨ ĐẠI, LÒNG TRUNG THÀNH VÀ NHIỆT THÀNH CỦA ÔNG VỚI ĐỨC CHÚA TRỜI LÀ ĐIỀU HIỂN NHIÊN, NHƯNG ÔNG VẪN… VẤP NGÃ…</a:t>
            </a:r>
          </a:p>
          <a:p>
            <a:pPr algn="l" eaLnBrk="1" hangingPunct="1"/>
            <a:endParaRPr lang="en-US" sz="2000" b="1">
              <a:solidFill>
                <a:srgbClr val="FFFF00"/>
              </a:solidFill>
            </a:endParaRPr>
          </a:p>
          <a:p>
            <a:pPr algn="l" eaLnBrk="1" hangingPunct="1"/>
            <a:r>
              <a:rPr lang="en-US" sz="2000" b="1">
                <a:solidFill>
                  <a:srgbClr val="FFFF00"/>
                </a:solidFill>
              </a:rPr>
              <a:t>Điều gì bắt đầu bằng </a:t>
            </a:r>
            <a:r>
              <a:rPr lang="en-US" sz="2000" b="1" u="sng">
                <a:solidFill>
                  <a:srgbClr val="66FFFF"/>
                </a:solidFill>
              </a:rPr>
              <a:t>MẮT</a:t>
            </a:r>
          </a:p>
          <a:p>
            <a:pPr algn="l" eaLnBrk="1" hangingPunct="1"/>
            <a:endParaRPr lang="en-US" sz="2000" b="1" u="sng">
              <a:solidFill>
                <a:srgbClr val="66FFFF"/>
              </a:solidFill>
            </a:endParaRPr>
          </a:p>
          <a:p>
            <a:pPr algn="l" eaLnBrk="1" hangingPunct="1"/>
            <a:r>
              <a:rPr lang="en-US" sz="2000" b="1">
                <a:solidFill>
                  <a:srgbClr val="FFFF00"/>
                </a:solidFill>
              </a:rPr>
              <a:t>Nếu không được kiểm tra sẽ vào </a:t>
            </a:r>
            <a:r>
              <a:rPr lang="en-US" sz="2000" b="1" u="sng">
                <a:solidFill>
                  <a:srgbClr val="66FFFF"/>
                </a:solidFill>
              </a:rPr>
              <a:t>TƯ TƯỞNG / TÂM TRÍ</a:t>
            </a:r>
          </a:p>
          <a:p>
            <a:pPr algn="l" eaLnBrk="1" hangingPunct="1"/>
            <a:endParaRPr lang="en-US" sz="2000" b="1" u="sng">
              <a:solidFill>
                <a:srgbClr val="66FFFF"/>
              </a:solidFill>
            </a:endParaRPr>
          </a:p>
          <a:p>
            <a:pPr algn="l" eaLnBrk="1" hangingPunct="1"/>
            <a:r>
              <a:rPr lang="en-US" sz="2000" b="1">
                <a:solidFill>
                  <a:srgbClr val="FFFF00"/>
                </a:solidFill>
              </a:rPr>
              <a:t>Không thủ tiêu nó tội lỗi sẽ </a:t>
            </a:r>
            <a:r>
              <a:rPr lang="en-US" sz="2000" b="1" u="sng">
                <a:solidFill>
                  <a:srgbClr val="66FFFF"/>
                </a:solidFill>
              </a:rPr>
              <a:t>ĐƯỢC THỰC HiỆN…</a:t>
            </a:r>
          </a:p>
          <a:p>
            <a:pPr algn="l" eaLnBrk="1" hangingPunct="1"/>
            <a:endParaRPr lang="en-US" sz="2000" b="1" u="sng">
              <a:solidFill>
                <a:srgbClr val="66FFFF"/>
              </a:solidFill>
            </a:endParaRPr>
          </a:p>
          <a:p>
            <a:pPr algn="l" eaLnBrk="1" hangingPunct="1"/>
            <a:r>
              <a:rPr lang="en-US" sz="2000" b="1">
                <a:solidFill>
                  <a:srgbClr val="FFFF00"/>
                </a:solidFill>
              </a:rPr>
              <a:t>NÓ CÓ THỂ TRỞ NÊN TỒI TỆ HƠN… LÀM HƯ HỎNG  </a:t>
            </a:r>
            <a:r>
              <a:rPr lang="en-US" sz="2000" b="1" u="sng">
                <a:solidFill>
                  <a:srgbClr val="66FFFF"/>
                </a:solidFill>
              </a:rPr>
              <a:t>TẤM LÒNG</a:t>
            </a:r>
            <a:r>
              <a:rPr lang="en-US" sz="2000" b="1">
                <a:solidFill>
                  <a:srgbClr val="FFFF00"/>
                </a:solidFill>
              </a:rPr>
              <a:t> VÀ TRỞ THÀNH </a:t>
            </a:r>
            <a:r>
              <a:rPr lang="en-US" sz="2000" b="1" u="sng">
                <a:solidFill>
                  <a:srgbClr val="66FFFF"/>
                </a:solidFill>
              </a:rPr>
              <a:t>THÓI QUEN… </a:t>
            </a:r>
            <a:r>
              <a:rPr lang="en-US" sz="1800" b="1">
                <a:solidFill>
                  <a:srgbClr val="FFFF00"/>
                </a:solidFill>
              </a:rPr>
              <a:t> </a:t>
            </a:r>
            <a:r>
              <a:rPr lang="en-US" sz="2000" b="1">
                <a:solidFill>
                  <a:srgbClr val="FFFF00"/>
                </a:solidFill>
              </a:rPr>
              <a:t>CỦA CHÚNG TA</a:t>
            </a:r>
            <a:endParaRPr lang="en-US" b="1" u="sng">
              <a:solidFill>
                <a:srgbClr val="66FFFF"/>
              </a:solidFill>
            </a:endParaRPr>
          </a:p>
          <a:p>
            <a:pPr algn="l" eaLnBrk="1" hangingPunct="1"/>
            <a:endParaRPr lang="en-US" sz="2000" b="1" u="sng">
              <a:solidFill>
                <a:srgbClr val="66FFFF"/>
              </a:solidFill>
            </a:endParaRPr>
          </a:p>
          <a:p>
            <a:pPr algn="l" eaLnBrk="1" hangingPunct="1"/>
            <a:r>
              <a:rPr lang="en-US" sz="2000" b="1">
                <a:solidFill>
                  <a:srgbClr val="FFFF00"/>
                </a:solidFill>
              </a:rPr>
              <a:t>TỆ HƠN NỮA… NÓ CÓ THỂ TRỞ THÀNH </a:t>
            </a:r>
            <a:r>
              <a:rPr lang="en-US" sz="2000" b="1" u="sng">
                <a:solidFill>
                  <a:srgbClr val="66FFFF"/>
                </a:solidFill>
              </a:rPr>
              <a:t>TÍNH CÁCH </a:t>
            </a:r>
            <a:r>
              <a:rPr lang="en-US" sz="2000" b="1">
                <a:solidFill>
                  <a:srgbClr val="FFFF00"/>
                </a:solidFill>
              </a:rPr>
              <a:t>CỦA CHÚNG TA</a:t>
            </a:r>
            <a:r>
              <a:rPr lang="en-US" sz="2000" b="1" u="sng">
                <a:solidFill>
                  <a:srgbClr val="66FFFF"/>
                </a:solidFill>
              </a:rPr>
              <a:t>! !</a:t>
            </a:r>
            <a:r>
              <a:rPr lang="en-US" sz="2000" b="1">
                <a:solidFill>
                  <a:srgbClr val="66FFFF"/>
                </a:solidFill>
              </a:rPr>
              <a:t> </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4"/>
          <p:cNvSpPr>
            <a:spLocks noChangeArrowheads="1"/>
          </p:cNvSpPr>
          <p:nvPr/>
        </p:nvSpPr>
        <p:spPr bwMode="auto">
          <a:xfrm>
            <a:off x="228600" y="3276600"/>
            <a:ext cx="8458200" cy="2133600"/>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34" name="Rectangle 2"/>
          <p:cNvSpPr>
            <a:spLocks noGrp="1" noChangeArrowheads="1"/>
          </p:cNvSpPr>
          <p:nvPr>
            <p:ph type="title"/>
          </p:nvPr>
        </p:nvSpPr>
        <p:spPr/>
        <p:txBody>
          <a:bodyPr/>
          <a:lstStyle/>
          <a:p>
            <a:pPr eaLnBrk="1" hangingPunct="1"/>
            <a:r>
              <a:rPr lang="en-US" sz="3600">
                <a:solidFill>
                  <a:srgbClr val="FFFF00"/>
                </a:solidFill>
                <a:latin typeface="Arial" charset="0"/>
              </a:rPr>
              <a:t>ÂN ĐIỂN là ĐỦ</a:t>
            </a:r>
          </a:p>
        </p:txBody>
      </p:sp>
      <p:sp>
        <p:nvSpPr>
          <p:cNvPr id="77829" name="Rectangle 5"/>
          <p:cNvSpPr>
            <a:spLocks noChangeArrowheads="1"/>
          </p:cNvSpPr>
          <p:nvPr/>
        </p:nvSpPr>
        <p:spPr bwMode="auto">
          <a:xfrm>
            <a:off x="5334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90000"/>
              </a:lnSpc>
              <a:spcBef>
                <a:spcPct val="20000"/>
              </a:spcBef>
            </a:pPr>
            <a:r>
              <a:rPr lang="en-US" sz="2400">
                <a:solidFill>
                  <a:srgbClr val="FFFF00"/>
                </a:solidFill>
              </a:rPr>
              <a:t>ĐA-VÍT CÓ TẤM LÒNG THÀNH THỰC VÀ TRONG SẠCH VỚI ĐỨC CHÚA TRỜI. ĐÓ LÀ LÝ DO VÌ SAO ÔNG CÓ THỂ CẢM NHẬN SỰ THẤT BẠI CỦA MÌNH VÀ NHANH CHÓNG ĂN NĂN VÀ SỬA ĐỒI THẤT BẠI…</a:t>
            </a:r>
          </a:p>
          <a:p>
            <a:pPr algn="l">
              <a:lnSpc>
                <a:spcPct val="90000"/>
              </a:lnSpc>
              <a:spcBef>
                <a:spcPct val="20000"/>
              </a:spcBef>
            </a:pPr>
            <a:endParaRPr lang="en-US" sz="2400">
              <a:solidFill>
                <a:srgbClr val="FFFF00"/>
              </a:solidFill>
            </a:endParaRPr>
          </a:p>
          <a:p>
            <a:pPr algn="l">
              <a:lnSpc>
                <a:spcPct val="90000"/>
              </a:lnSpc>
              <a:spcBef>
                <a:spcPct val="20000"/>
              </a:spcBef>
            </a:pPr>
            <a:r>
              <a:rPr lang="en-US" sz="2400">
                <a:solidFill>
                  <a:srgbClr val="FFFF00"/>
                </a:solidFill>
              </a:rPr>
              <a:t>VÌ THẾ… CÂU HỎI CUỐI CÙNG CHO CHÚNG TA LÀ…</a:t>
            </a:r>
          </a:p>
          <a:p>
            <a:pPr algn="l">
              <a:lnSpc>
                <a:spcPct val="90000"/>
              </a:lnSpc>
              <a:spcBef>
                <a:spcPct val="20000"/>
              </a:spcBef>
            </a:pPr>
            <a:r>
              <a:rPr lang="en-US" sz="2400">
                <a:solidFill>
                  <a:srgbClr val="FFFF00"/>
                </a:solidFill>
              </a:rPr>
              <a:t>1. CHÚNG TA CÓ NHẠY CẢM ĐỦ NHƯ ĐA-VÍT KHÔNG? </a:t>
            </a:r>
          </a:p>
          <a:p>
            <a:pPr algn="l">
              <a:lnSpc>
                <a:spcPct val="90000"/>
              </a:lnSpc>
              <a:spcBef>
                <a:spcPct val="20000"/>
              </a:spcBef>
            </a:pPr>
            <a:r>
              <a:rPr lang="en-US" sz="2400">
                <a:solidFill>
                  <a:srgbClr val="FFFF00"/>
                </a:solidFill>
              </a:rPr>
              <a:t>2. CHÚNG TA CŨNG CÓ TẤM LÒNG THÀNH THỰC VÀ TRONG SẠCH VỚI ĐỨC CHÚA TRỜI NHƯ ÔNG KHÔNG?</a:t>
            </a:r>
          </a:p>
          <a:p>
            <a:pPr algn="l">
              <a:lnSpc>
                <a:spcPct val="90000"/>
              </a:lnSpc>
              <a:spcBef>
                <a:spcPct val="20000"/>
              </a:spcBef>
            </a:pPr>
            <a:endParaRPr lang="en-US" sz="2400">
              <a:solidFill>
                <a:srgbClr val="FFFF00"/>
              </a:solidFill>
            </a:endParaRPr>
          </a:p>
          <a:p>
            <a:pPr algn="l">
              <a:lnSpc>
                <a:spcPct val="90000"/>
              </a:lnSpc>
              <a:spcBef>
                <a:spcPct val="20000"/>
              </a:spcBef>
            </a:pPr>
            <a:r>
              <a:rPr lang="en-US" sz="2400">
                <a:solidFill>
                  <a:srgbClr val="FFFF00"/>
                </a:solidFill>
              </a:rPr>
              <a:t>TRẢ LỜI TRONG LÒNG VÀ TRẢ LỜI TRONG CUỘC SỐNG MỖI NGÀY CỦA BẠN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2" end="2"/>
                                            </p:txEl>
                                          </p:spTgt>
                                        </p:tgtEl>
                                        <p:attrNameLst>
                                          <p:attrName>style.visibility</p:attrName>
                                        </p:attrNameLst>
                                      </p:cBhvr>
                                      <p:to>
                                        <p:strVal val="visible"/>
                                      </p:to>
                                    </p:set>
                                    <p:animEffect transition="in" filter="dissolve">
                                      <p:cBhvr>
                                        <p:cTn id="12" dur="500"/>
                                        <p:tgtEl>
                                          <p:spTgt spid="7782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3" end="3"/>
                                            </p:txEl>
                                          </p:spTgt>
                                        </p:tgtEl>
                                        <p:attrNameLst>
                                          <p:attrName>style.visibility</p:attrName>
                                        </p:attrNameLst>
                                      </p:cBhvr>
                                      <p:to>
                                        <p:strVal val="visible"/>
                                      </p:to>
                                    </p:set>
                                    <p:animEffect transition="in" filter="dissolve">
                                      <p:cBhvr>
                                        <p:cTn id="17" dur="500"/>
                                        <p:tgtEl>
                                          <p:spTgt spid="7782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4" end="4"/>
                                            </p:txEl>
                                          </p:spTgt>
                                        </p:tgtEl>
                                        <p:attrNameLst>
                                          <p:attrName>style.visibility</p:attrName>
                                        </p:attrNameLst>
                                      </p:cBhvr>
                                      <p:to>
                                        <p:strVal val="visible"/>
                                      </p:to>
                                    </p:set>
                                    <p:animEffect transition="in" filter="dissolve">
                                      <p:cBhvr>
                                        <p:cTn id="22" dur="500"/>
                                        <p:tgtEl>
                                          <p:spTgt spid="7782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6" end="6"/>
                                            </p:txEl>
                                          </p:spTgt>
                                        </p:tgtEl>
                                        <p:attrNameLst>
                                          <p:attrName>style.visibility</p:attrName>
                                        </p:attrNameLst>
                                      </p:cBhvr>
                                      <p:to>
                                        <p:strVal val="visible"/>
                                      </p:to>
                                    </p:set>
                                    <p:animEffect transition="in" filter="dissolve">
                                      <p:cBhvr>
                                        <p:cTn id="27" dur="500"/>
                                        <p:tgtEl>
                                          <p:spTgt spid="778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p:txBody>
          <a:bodyPr/>
          <a:lstStyle/>
          <a:p>
            <a:pPr eaLnBrk="1" hangingPunct="1"/>
            <a:endParaRPr lang="en-US">
              <a:latin typeface="Times New Roman" charset="0"/>
            </a:endParaRPr>
          </a:p>
        </p:txBody>
      </p:sp>
      <p:sp>
        <p:nvSpPr>
          <p:cNvPr id="243714"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24473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FFFF"/>
                </a:solidFill>
                <a:cs typeface="Arial" charset="0"/>
              </a:rPr>
              <a:t>Tải Về Tài Liệu </a:t>
            </a:r>
          </a:p>
          <a:p>
            <a:pPr eaLnBrk="1" hangingPunct="1"/>
            <a:r>
              <a:rPr lang="en-US" sz="4000" b="1">
                <a:solidFill>
                  <a:srgbClr val="FFFFFF"/>
                </a:solidFill>
                <a:cs typeface="Arial" charset="0"/>
              </a:rPr>
              <a:t>Nghiên Cứu Kinh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grpSp>
        <p:nvGrpSpPr>
          <p:cNvPr id="45058" name="Group 1027"/>
          <p:cNvGrpSpPr>
            <a:grpSpLocks/>
          </p:cNvGrpSpPr>
          <p:nvPr/>
        </p:nvGrpSpPr>
        <p:grpSpPr bwMode="auto">
          <a:xfrm>
            <a:off x="66675" y="3044825"/>
            <a:ext cx="8772525" cy="841375"/>
            <a:chOff x="186" y="1918"/>
            <a:chExt cx="5526" cy="530"/>
          </a:xfrm>
        </p:grpSpPr>
        <p:sp>
          <p:nvSpPr>
            <p:cNvPr id="56324" name="Line 1028"/>
            <p:cNvSpPr>
              <a:spLocks noChangeShapeType="1"/>
            </p:cNvSpPr>
            <p:nvPr/>
          </p:nvSpPr>
          <p:spPr bwMode="auto">
            <a:xfrm>
              <a:off x="864"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5087" name="Group 1029"/>
            <p:cNvGrpSpPr>
              <a:grpSpLocks/>
            </p:cNvGrpSpPr>
            <p:nvPr/>
          </p:nvGrpSpPr>
          <p:grpSpPr bwMode="auto">
            <a:xfrm>
              <a:off x="186" y="1918"/>
              <a:ext cx="5526" cy="530"/>
              <a:chOff x="714" y="1918"/>
              <a:chExt cx="5526" cy="530"/>
            </a:xfrm>
          </p:grpSpPr>
          <p:sp>
            <p:nvSpPr>
              <p:cNvPr id="56326" name="Line 1030"/>
              <p:cNvSpPr>
                <a:spLocks noChangeShapeType="1"/>
              </p:cNvSpPr>
              <p:nvPr/>
            </p:nvSpPr>
            <p:spPr bwMode="auto">
              <a:xfrm>
                <a:off x="268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5089" name="Group 1031"/>
              <p:cNvGrpSpPr>
                <a:grpSpLocks/>
              </p:cNvGrpSpPr>
              <p:nvPr/>
            </p:nvGrpSpPr>
            <p:grpSpPr bwMode="auto">
              <a:xfrm>
                <a:off x="714" y="1918"/>
                <a:ext cx="5526" cy="530"/>
                <a:chOff x="234" y="1918"/>
                <a:chExt cx="5526" cy="530"/>
              </a:xfrm>
            </p:grpSpPr>
            <p:sp>
              <p:nvSpPr>
                <p:cNvPr id="56328" name="Line 1032"/>
                <p:cNvSpPr>
                  <a:spLocks noChangeShapeType="1"/>
                </p:cNvSpPr>
                <p:nvPr/>
              </p:nvSpPr>
              <p:spPr bwMode="auto">
                <a:xfrm>
                  <a:off x="156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29" name="Line 1033"/>
                <p:cNvSpPr>
                  <a:spLocks noChangeShapeType="1"/>
                </p:cNvSpPr>
                <p:nvPr/>
              </p:nvSpPr>
              <p:spPr bwMode="auto">
                <a:xfrm>
                  <a:off x="483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30" name="Line 1034"/>
                <p:cNvSpPr>
                  <a:spLocks noChangeShapeType="1"/>
                </p:cNvSpPr>
                <p:nvPr/>
              </p:nvSpPr>
              <p:spPr bwMode="auto">
                <a:xfrm>
                  <a:off x="556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31" name="Line 1035"/>
                <p:cNvSpPr>
                  <a:spLocks noChangeShapeType="1"/>
                </p:cNvSpPr>
                <p:nvPr/>
              </p:nvSpPr>
              <p:spPr bwMode="auto">
                <a:xfrm>
                  <a:off x="28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32" name="Line 1036"/>
                <p:cNvSpPr>
                  <a:spLocks noChangeShapeType="1"/>
                </p:cNvSpPr>
                <p:nvPr/>
              </p:nvSpPr>
              <p:spPr bwMode="auto">
                <a:xfrm>
                  <a:off x="4176"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33" name="Line 1037"/>
                <p:cNvSpPr>
                  <a:spLocks noChangeShapeType="1"/>
                </p:cNvSpPr>
                <p:nvPr/>
              </p:nvSpPr>
              <p:spPr bwMode="auto">
                <a:xfrm>
                  <a:off x="355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34" name="Line 1038"/>
                <p:cNvSpPr>
                  <a:spLocks noChangeShapeType="1"/>
                </p:cNvSpPr>
                <p:nvPr/>
              </p:nvSpPr>
              <p:spPr bwMode="auto">
                <a:xfrm>
                  <a:off x="2880"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35" name="Line 1039"/>
                <p:cNvSpPr>
                  <a:spLocks noChangeShapeType="1"/>
                </p:cNvSpPr>
                <p:nvPr/>
              </p:nvSpPr>
              <p:spPr bwMode="auto">
                <a:xfrm>
                  <a:off x="234" y="2448"/>
                  <a:ext cx="552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grpSp>
      </p:grpSp>
      <p:sp>
        <p:nvSpPr>
          <p:cNvPr id="56336" name="Text Box 1040"/>
          <p:cNvSpPr txBox="1">
            <a:spLocks noChangeArrowheads="1"/>
          </p:cNvSpPr>
          <p:nvPr/>
        </p:nvSpPr>
        <p:spPr bwMode="auto">
          <a:xfrm>
            <a:off x="5943600" y="76200"/>
            <a:ext cx="3429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4000" b="1">
                <a:solidFill>
                  <a:srgbClr val="00FFFF"/>
                </a:solidFill>
                <a:latin typeface="Times New Roman" pitchFamily="18" charset="0"/>
                <a:ea typeface="+mn-ea"/>
                <a:cs typeface="+mn-cs"/>
              </a:rPr>
              <a:t>2 Sa-mu-ên</a:t>
            </a:r>
          </a:p>
        </p:txBody>
      </p:sp>
      <p:sp>
        <p:nvSpPr>
          <p:cNvPr id="56337" name="Text Box 1041"/>
          <p:cNvSpPr txBox="1">
            <a:spLocks noChangeArrowheads="1"/>
          </p:cNvSpPr>
          <p:nvPr/>
        </p:nvSpPr>
        <p:spPr bwMode="auto">
          <a:xfrm>
            <a:off x="1066800" y="1371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chemeClr val="bg1"/>
                </a:solidFill>
                <a:latin typeface="Times New Roman" pitchFamily="18" charset="0"/>
                <a:ea typeface="+mn-ea"/>
                <a:cs typeface="+mn-cs"/>
              </a:rPr>
              <a:t>1100</a:t>
            </a:r>
          </a:p>
        </p:txBody>
      </p:sp>
      <p:sp>
        <p:nvSpPr>
          <p:cNvPr id="56338" name="Text Box 1042"/>
          <p:cNvSpPr txBox="1">
            <a:spLocks noChangeArrowheads="1"/>
          </p:cNvSpPr>
          <p:nvPr/>
        </p:nvSpPr>
        <p:spPr bwMode="auto">
          <a:xfrm>
            <a:off x="1524000" y="76200"/>
            <a:ext cx="2667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1 Sa-mu-ên</a:t>
            </a:r>
          </a:p>
        </p:txBody>
      </p:sp>
      <p:sp>
        <p:nvSpPr>
          <p:cNvPr id="56339" name="AutoShape 1043"/>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6340" name="Text Box 1044"/>
          <p:cNvSpPr txBox="1">
            <a:spLocks noChangeArrowheads="1"/>
          </p:cNvSpPr>
          <p:nvPr/>
        </p:nvSpPr>
        <p:spPr bwMode="auto">
          <a:xfrm>
            <a:off x="3581400" y="6324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66FF33"/>
                </a:solidFill>
                <a:latin typeface="Times New Roman" pitchFamily="18" charset="0"/>
                <a:ea typeface="+mn-ea"/>
                <a:cs typeface="+mn-cs"/>
              </a:rPr>
              <a:t>130 năm </a:t>
            </a:r>
          </a:p>
        </p:txBody>
      </p:sp>
      <p:sp>
        <p:nvSpPr>
          <p:cNvPr id="56341" name="Text Box 1045"/>
          <p:cNvSpPr txBox="1">
            <a:spLocks noChangeArrowheads="1"/>
          </p:cNvSpPr>
          <p:nvPr/>
        </p:nvSpPr>
        <p:spPr bwMode="auto">
          <a:xfrm>
            <a:off x="6400800" y="1828800"/>
            <a:ext cx="2362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00FFFF"/>
                </a:solidFill>
                <a:latin typeface="Times New Roman" charset="0"/>
              </a:rPr>
              <a:t>970</a:t>
            </a:r>
            <a:br>
              <a:rPr lang="en-US" sz="3200" b="1">
                <a:solidFill>
                  <a:srgbClr val="00FFFF"/>
                </a:solidFill>
                <a:latin typeface="Times New Roman" charset="0"/>
              </a:rPr>
            </a:br>
            <a:r>
              <a:rPr lang="en-US" sz="3200" b="1">
                <a:solidFill>
                  <a:srgbClr val="00FFFF"/>
                </a:solidFill>
                <a:latin typeface="Times New Roman" charset="0"/>
              </a:rPr>
              <a:t>Qua đời</a:t>
            </a:r>
          </a:p>
        </p:txBody>
      </p:sp>
      <p:sp>
        <p:nvSpPr>
          <p:cNvPr id="56342" name="Line 1046"/>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43" name="Text Box 1047"/>
          <p:cNvSpPr txBox="1">
            <a:spLocks noChangeArrowheads="1"/>
          </p:cNvSpPr>
          <p:nvPr/>
        </p:nvSpPr>
        <p:spPr bwMode="auto">
          <a:xfrm>
            <a:off x="1295400" y="838200"/>
            <a:ext cx="2514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Samuel</a:t>
            </a:r>
          </a:p>
        </p:txBody>
      </p:sp>
      <p:sp>
        <p:nvSpPr>
          <p:cNvPr id="56344" name="Text Box 1048"/>
          <p:cNvSpPr txBox="1">
            <a:spLocks noChangeArrowheads="1"/>
          </p:cNvSpPr>
          <p:nvPr/>
        </p:nvSpPr>
        <p:spPr bwMode="auto">
          <a:xfrm>
            <a:off x="3810000" y="-76200"/>
            <a:ext cx="2514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a:solidFill>
                  <a:srgbClr val="FFFF00"/>
                </a:solidFill>
                <a:latin typeface="Times New Roman" pitchFamily="18" charset="0"/>
                <a:ea typeface="+mn-ea"/>
                <a:cs typeface="+mn-cs"/>
              </a:rPr>
              <a:t>Sau-lơ</a:t>
            </a:r>
          </a:p>
        </p:txBody>
      </p:sp>
      <p:sp>
        <p:nvSpPr>
          <p:cNvPr id="56345" name="Text Box 1049"/>
          <p:cNvSpPr txBox="1">
            <a:spLocks noChangeArrowheads="1"/>
          </p:cNvSpPr>
          <p:nvPr/>
        </p:nvSpPr>
        <p:spPr bwMode="auto">
          <a:xfrm>
            <a:off x="5486400" y="838200"/>
            <a:ext cx="2514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4000" b="1">
                <a:solidFill>
                  <a:srgbClr val="00FFFF"/>
                </a:solidFill>
                <a:latin typeface="Times New Roman" charset="0"/>
              </a:rPr>
              <a:t>Đa-vít</a:t>
            </a:r>
          </a:p>
        </p:txBody>
      </p:sp>
      <p:sp>
        <p:nvSpPr>
          <p:cNvPr id="56346" name="Line 1050"/>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47" name="Line 1051"/>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5071" name="Group 1052"/>
          <p:cNvGrpSpPr>
            <a:grpSpLocks/>
          </p:cNvGrpSpPr>
          <p:nvPr/>
        </p:nvGrpSpPr>
        <p:grpSpPr bwMode="auto">
          <a:xfrm>
            <a:off x="990600" y="4067175"/>
            <a:ext cx="7696200" cy="1800225"/>
            <a:chOff x="624" y="2562"/>
            <a:chExt cx="4848" cy="1134"/>
          </a:xfrm>
        </p:grpSpPr>
        <p:sp>
          <p:nvSpPr>
            <p:cNvPr id="56349" name="Text Box 1053"/>
            <p:cNvSpPr txBox="1">
              <a:spLocks noChangeArrowheads="1"/>
            </p:cNvSpPr>
            <p:nvPr/>
          </p:nvSpPr>
          <p:spPr bwMode="auto">
            <a:xfrm>
              <a:off x="523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950</a:t>
              </a:r>
            </a:p>
          </p:txBody>
        </p:sp>
        <p:sp>
          <p:nvSpPr>
            <p:cNvPr id="56350" name="Text Box 1054"/>
            <p:cNvSpPr txBox="1">
              <a:spLocks noChangeArrowheads="1"/>
            </p:cNvSpPr>
            <p:nvPr/>
          </p:nvSpPr>
          <p:spPr bwMode="auto">
            <a:xfrm>
              <a:off x="4422" y="2562"/>
              <a:ext cx="378"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9    7 5 </a:t>
              </a:r>
            </a:p>
          </p:txBody>
        </p:sp>
        <p:sp>
          <p:nvSpPr>
            <p:cNvPr id="56351" name="Text Box 1055"/>
            <p:cNvSpPr txBox="1">
              <a:spLocks noChangeArrowheads="1"/>
            </p:cNvSpPr>
            <p:nvPr/>
          </p:nvSpPr>
          <p:spPr bwMode="auto">
            <a:xfrm>
              <a:off x="3840"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1000</a:t>
              </a:r>
            </a:p>
          </p:txBody>
        </p:sp>
        <p:sp>
          <p:nvSpPr>
            <p:cNvPr id="56352" name="Text Box 1056"/>
            <p:cNvSpPr txBox="1">
              <a:spLocks noChangeArrowheads="1"/>
            </p:cNvSpPr>
            <p:nvPr/>
          </p:nvSpPr>
          <p:spPr bwMode="auto">
            <a:xfrm>
              <a:off x="3216"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1025</a:t>
              </a:r>
            </a:p>
          </p:txBody>
        </p:sp>
        <p:sp>
          <p:nvSpPr>
            <p:cNvPr id="56353" name="Text Box 1057"/>
            <p:cNvSpPr txBox="1">
              <a:spLocks noChangeArrowheads="1"/>
            </p:cNvSpPr>
            <p:nvPr/>
          </p:nvSpPr>
          <p:spPr bwMode="auto">
            <a:xfrm>
              <a:off x="2508" y="2562"/>
              <a:ext cx="324"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1050</a:t>
              </a:r>
            </a:p>
          </p:txBody>
        </p:sp>
        <p:sp>
          <p:nvSpPr>
            <p:cNvPr id="56354" name="Text Box 1058"/>
            <p:cNvSpPr txBox="1">
              <a:spLocks noChangeArrowheads="1"/>
            </p:cNvSpPr>
            <p:nvPr/>
          </p:nvSpPr>
          <p:spPr bwMode="auto">
            <a:xfrm>
              <a:off x="187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1075</a:t>
              </a:r>
            </a:p>
          </p:txBody>
        </p:sp>
        <p:sp>
          <p:nvSpPr>
            <p:cNvPr id="56355" name="Text Box 1059"/>
            <p:cNvSpPr txBox="1">
              <a:spLocks noChangeArrowheads="1"/>
            </p:cNvSpPr>
            <p:nvPr/>
          </p:nvSpPr>
          <p:spPr bwMode="auto">
            <a:xfrm>
              <a:off x="1248"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1100</a:t>
              </a:r>
            </a:p>
          </p:txBody>
        </p:sp>
        <p:sp>
          <p:nvSpPr>
            <p:cNvPr id="56356" name="Text Box 1060"/>
            <p:cNvSpPr txBox="1">
              <a:spLocks noChangeArrowheads="1"/>
            </p:cNvSpPr>
            <p:nvPr/>
          </p:nvSpPr>
          <p:spPr bwMode="auto">
            <a:xfrm>
              <a:off x="624"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1125</a:t>
              </a:r>
            </a:p>
          </p:txBody>
        </p:sp>
      </p:grpSp>
      <p:sp>
        <p:nvSpPr>
          <p:cNvPr id="56357" name="Text Box 1061"/>
          <p:cNvSpPr txBox="1">
            <a:spLocks noChangeArrowheads="1"/>
          </p:cNvSpPr>
          <p:nvPr/>
        </p:nvSpPr>
        <p:spPr bwMode="auto">
          <a:xfrm>
            <a:off x="4495800" y="914400"/>
            <a:ext cx="19050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00FFFF"/>
                </a:solidFill>
                <a:latin typeface="Times New Roman" charset="0"/>
              </a:rPr>
              <a:t>1024</a:t>
            </a:r>
            <a:br>
              <a:rPr lang="en-US" sz="3200" b="1">
                <a:solidFill>
                  <a:srgbClr val="00FFFF"/>
                </a:solidFill>
                <a:latin typeface="Times New Roman" charset="0"/>
              </a:rPr>
            </a:br>
            <a:r>
              <a:rPr lang="en-US" sz="3200" b="1">
                <a:solidFill>
                  <a:srgbClr val="00FFFF"/>
                </a:solidFill>
                <a:latin typeface="Times New Roman" charset="0"/>
              </a:rPr>
              <a:t>xức dầu</a:t>
            </a:r>
          </a:p>
        </p:txBody>
      </p:sp>
      <p:sp>
        <p:nvSpPr>
          <p:cNvPr id="56358" name="Line 1062"/>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59" name="Text Box 1063"/>
          <p:cNvSpPr txBox="1">
            <a:spLocks noChangeArrowheads="1"/>
          </p:cNvSpPr>
          <p:nvPr/>
        </p:nvSpPr>
        <p:spPr bwMode="auto">
          <a:xfrm>
            <a:off x="3810000" y="1828800"/>
            <a:ext cx="17526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00FFFF"/>
                </a:solidFill>
                <a:latin typeface="Times New Roman" charset="0"/>
              </a:rPr>
              <a:t>1040</a:t>
            </a:r>
            <a:br>
              <a:rPr lang="en-US" sz="3200" b="1">
                <a:solidFill>
                  <a:srgbClr val="00FFFF"/>
                </a:solidFill>
                <a:latin typeface="Times New Roman" charset="0"/>
              </a:rPr>
            </a:br>
            <a:r>
              <a:rPr lang="en-US" sz="3200" b="1">
                <a:solidFill>
                  <a:srgbClr val="00FFFF"/>
                </a:solidFill>
                <a:latin typeface="Times New Roman" charset="0"/>
              </a:rPr>
              <a:t>Ra đời</a:t>
            </a:r>
          </a:p>
        </p:txBody>
      </p:sp>
      <p:sp>
        <p:nvSpPr>
          <p:cNvPr id="56360" name="Line 1064"/>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6361" name="Text Box 1065"/>
          <p:cNvSpPr txBox="1">
            <a:spLocks noChangeArrowheads="1"/>
          </p:cNvSpPr>
          <p:nvPr/>
        </p:nvSpPr>
        <p:spPr bwMode="auto">
          <a:xfrm>
            <a:off x="5486400" y="1828800"/>
            <a:ext cx="12192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00FFFF"/>
                </a:solidFill>
                <a:latin typeface="Times New Roman" pitchFamily="18" charset="0"/>
                <a:ea typeface="+mn-ea"/>
                <a:cs typeface="+mn-cs"/>
              </a:rPr>
              <a:t>1010</a:t>
            </a:r>
            <a:br>
              <a:rPr lang="en-US" sz="3200" b="1">
                <a:solidFill>
                  <a:srgbClr val="00FFFF"/>
                </a:solidFill>
                <a:latin typeface="Times New Roman" pitchFamily="18" charset="0"/>
                <a:ea typeface="+mn-ea"/>
                <a:cs typeface="+mn-cs"/>
              </a:rPr>
            </a:br>
            <a:r>
              <a:rPr lang="en-US" sz="3200" b="1">
                <a:solidFill>
                  <a:srgbClr val="00FFFF"/>
                </a:solidFill>
                <a:latin typeface="Times New Roman" pitchFamily="18" charset="0"/>
                <a:ea typeface="+mn-ea"/>
                <a:cs typeface="+mn-cs"/>
              </a:rPr>
              <a:t>Vua</a:t>
            </a:r>
          </a:p>
        </p:txBody>
      </p:sp>
      <p:sp>
        <p:nvSpPr>
          <p:cNvPr id="56363" name="Rectangle 1067"/>
          <p:cNvSpPr>
            <a:spLocks noGrp="1" noChangeArrowheads="1"/>
          </p:cNvSpPr>
          <p:nvPr>
            <p:ph type="title" idx="4294967295"/>
          </p:nvPr>
        </p:nvSpPr>
        <p:spPr>
          <a:xfrm>
            <a:off x="0" y="0"/>
            <a:ext cx="1524000" cy="22891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a:solidFill>
                  <a:srgbClr val="00FFFF"/>
                </a:solidFill>
                <a:latin typeface="Times New Roman" charset="0"/>
                <a:cs typeface="+mj-cs"/>
              </a:rPr>
              <a:t>Niên đại của Đa-vít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56359"/>
                                        </p:tgtEl>
                                        <p:attrNameLst>
                                          <p:attrName>style.visibility</p:attrName>
                                        </p:attrNameLst>
                                      </p:cBhvr>
                                      <p:to>
                                        <p:strVal val="visible"/>
                                      </p:to>
                                    </p:set>
                                    <p:animEffect transition="in" filter="dissolve">
                                      <p:cBhvr>
                                        <p:cTn id="11" dur="500"/>
                                        <p:tgtEl>
                                          <p:spTgt spid="56359"/>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56360"/>
                                        </p:tgtEl>
                                        <p:attrNameLst>
                                          <p:attrName>style.visibility</p:attrName>
                                        </p:attrNameLst>
                                      </p:cBhvr>
                                      <p:to>
                                        <p:strVal val="visible"/>
                                      </p:to>
                                    </p:set>
                                    <p:animEffect transition="in" filter="wipe(up)">
                                      <p:cBhvr>
                                        <p:cTn id="15" dur="500"/>
                                        <p:tgtEl>
                                          <p:spTgt spid="56360"/>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56357"/>
                                        </p:tgtEl>
                                        <p:attrNameLst>
                                          <p:attrName>style.visibility</p:attrName>
                                        </p:attrNameLst>
                                      </p:cBhvr>
                                      <p:to>
                                        <p:strVal val="visible"/>
                                      </p:to>
                                    </p:set>
                                    <p:animEffect transition="in" filter="dissolve">
                                      <p:cBhvr>
                                        <p:cTn id="19" dur="500"/>
                                        <p:tgtEl>
                                          <p:spTgt spid="56357"/>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wipe(up)">
                                      <p:cBhvr>
                                        <p:cTn id="23" dur="500"/>
                                        <p:tgtEl>
                                          <p:spTgt spid="56358"/>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56361"/>
                                        </p:tgtEl>
                                        <p:attrNameLst>
                                          <p:attrName>style.visibility</p:attrName>
                                        </p:attrNameLst>
                                      </p:cBhvr>
                                      <p:to>
                                        <p:strVal val="visible"/>
                                      </p:to>
                                    </p:set>
                                    <p:animEffect transition="in" filter="dissolve">
                                      <p:cBhvr>
                                        <p:cTn id="27" dur="500"/>
                                        <p:tgtEl>
                                          <p:spTgt spid="56361"/>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56347"/>
                                        </p:tgtEl>
                                        <p:attrNameLst>
                                          <p:attrName>style.visibility</p:attrName>
                                        </p:attrNameLst>
                                      </p:cBhvr>
                                      <p:to>
                                        <p:strVal val="visible"/>
                                      </p:to>
                                    </p:set>
                                    <p:animEffect transition="in" filter="wipe(up)">
                                      <p:cBhvr>
                                        <p:cTn id="31" dur="500"/>
                                        <p:tgtEl>
                                          <p:spTgt spid="56347"/>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56341"/>
                                        </p:tgtEl>
                                        <p:attrNameLst>
                                          <p:attrName>style.visibility</p:attrName>
                                        </p:attrNameLst>
                                      </p:cBhvr>
                                      <p:to>
                                        <p:strVal val="visible"/>
                                      </p:to>
                                    </p:set>
                                    <p:animEffect transition="in" filter="dissolve">
                                      <p:cBhvr>
                                        <p:cTn id="35" dur="500"/>
                                        <p:tgtEl>
                                          <p:spTgt spid="56341"/>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56342"/>
                                        </p:tgtEl>
                                        <p:attrNameLst>
                                          <p:attrName>style.visibility</p:attrName>
                                        </p:attrNameLst>
                                      </p:cBhvr>
                                      <p:to>
                                        <p:strVal val="visible"/>
                                      </p:to>
                                    </p:set>
                                    <p:animEffect transition="in" filter="wipe(up)">
                                      <p:cBhvr>
                                        <p:cTn id="39"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utoUpdateAnimBg="0"/>
      <p:bldP spid="56345" grpId="0" autoUpdateAnimBg="0"/>
      <p:bldP spid="56357" grpId="0" autoUpdateAnimBg="0"/>
      <p:bldP spid="56359" grpId="0" autoUpdateAnimBg="0"/>
      <p:bldP spid="5636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grpSp>
        <p:nvGrpSpPr>
          <p:cNvPr id="46082" name="Group 3"/>
          <p:cNvGrpSpPr>
            <a:grpSpLocks/>
          </p:cNvGrpSpPr>
          <p:nvPr/>
        </p:nvGrpSpPr>
        <p:grpSpPr bwMode="auto">
          <a:xfrm>
            <a:off x="66675" y="3044825"/>
            <a:ext cx="8772525" cy="841375"/>
            <a:chOff x="186" y="1918"/>
            <a:chExt cx="5526" cy="530"/>
          </a:xfrm>
        </p:grpSpPr>
        <p:sp>
          <p:nvSpPr>
            <p:cNvPr id="573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6109" name="Group 5"/>
            <p:cNvGrpSpPr>
              <a:grpSpLocks/>
            </p:cNvGrpSpPr>
            <p:nvPr/>
          </p:nvGrpSpPr>
          <p:grpSpPr bwMode="auto">
            <a:xfrm>
              <a:off x="186" y="1918"/>
              <a:ext cx="5526" cy="530"/>
              <a:chOff x="714" y="1918"/>
              <a:chExt cx="5526" cy="530"/>
            </a:xfrm>
          </p:grpSpPr>
          <p:sp>
            <p:nvSpPr>
              <p:cNvPr id="573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6111" name="Group 7"/>
              <p:cNvGrpSpPr>
                <a:grpSpLocks/>
              </p:cNvGrpSpPr>
              <p:nvPr/>
            </p:nvGrpSpPr>
            <p:grpSpPr bwMode="auto">
              <a:xfrm>
                <a:off x="714" y="1918"/>
                <a:ext cx="5526" cy="530"/>
                <a:chOff x="234" y="1918"/>
                <a:chExt cx="5526" cy="530"/>
              </a:xfrm>
            </p:grpSpPr>
            <p:sp>
              <p:nvSpPr>
                <p:cNvPr id="573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573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grpSp>
      </p:grpSp>
      <p:sp>
        <p:nvSpPr>
          <p:cNvPr id="57360" name="Text Box 16"/>
          <p:cNvSpPr txBox="1">
            <a:spLocks noChangeArrowheads="1"/>
          </p:cNvSpPr>
          <p:nvPr/>
        </p:nvSpPr>
        <p:spPr bwMode="auto">
          <a:xfrm>
            <a:off x="5791200" y="76200"/>
            <a:ext cx="3429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spcBef>
                <a:spcPct val="50000"/>
              </a:spcBef>
              <a:defRPr/>
            </a:pPr>
            <a:r>
              <a:rPr lang="en-US" sz="4000" b="1">
                <a:solidFill>
                  <a:srgbClr val="00FFFF"/>
                </a:solidFill>
                <a:latin typeface="Times New Roman" pitchFamily="18" charset="0"/>
                <a:ea typeface="+mn-ea"/>
                <a:cs typeface="+mn-cs"/>
              </a:rPr>
              <a:t>2 Sa-mu-ên</a:t>
            </a:r>
          </a:p>
        </p:txBody>
      </p:sp>
      <p:sp>
        <p:nvSpPr>
          <p:cNvPr id="57361" name="Text Box 17"/>
          <p:cNvSpPr txBox="1">
            <a:spLocks noChangeArrowheads="1"/>
          </p:cNvSpPr>
          <p:nvPr/>
        </p:nvSpPr>
        <p:spPr bwMode="auto">
          <a:xfrm>
            <a:off x="1066800" y="1371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chemeClr val="bg1"/>
                </a:solidFill>
                <a:latin typeface="Times New Roman" pitchFamily="18" charset="0"/>
                <a:ea typeface="+mn-ea"/>
                <a:cs typeface="+mn-cs"/>
              </a:rPr>
              <a:t>1100</a:t>
            </a:r>
          </a:p>
        </p:txBody>
      </p:sp>
      <p:sp>
        <p:nvSpPr>
          <p:cNvPr id="57362" name="Text Box 18"/>
          <p:cNvSpPr txBox="1">
            <a:spLocks noChangeArrowheads="1"/>
          </p:cNvSpPr>
          <p:nvPr/>
        </p:nvSpPr>
        <p:spPr bwMode="auto">
          <a:xfrm>
            <a:off x="1676400" y="76200"/>
            <a:ext cx="2667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1 Sa-mu-ên</a:t>
            </a:r>
          </a:p>
        </p:txBody>
      </p:sp>
      <p:sp>
        <p:nvSpPr>
          <p:cNvPr id="57363"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7364" name="Text Box 20"/>
          <p:cNvSpPr txBox="1">
            <a:spLocks noChangeArrowheads="1"/>
          </p:cNvSpPr>
          <p:nvPr/>
        </p:nvSpPr>
        <p:spPr bwMode="auto">
          <a:xfrm>
            <a:off x="3581400" y="6324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66FF33"/>
                </a:solidFill>
                <a:latin typeface="Times New Roman" pitchFamily="18" charset="0"/>
                <a:ea typeface="+mn-ea"/>
                <a:cs typeface="+mn-cs"/>
              </a:rPr>
              <a:t>130 năm </a:t>
            </a:r>
          </a:p>
        </p:txBody>
      </p:sp>
      <p:sp>
        <p:nvSpPr>
          <p:cNvPr id="57365" name="Text Box 21"/>
          <p:cNvSpPr txBox="1">
            <a:spLocks noChangeArrowheads="1"/>
          </p:cNvSpPr>
          <p:nvPr/>
        </p:nvSpPr>
        <p:spPr bwMode="auto">
          <a:xfrm>
            <a:off x="6248400" y="1371600"/>
            <a:ext cx="2362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3200" b="1">
                <a:solidFill>
                  <a:srgbClr val="00FFFF"/>
                </a:solidFill>
                <a:latin typeface="Times New Roman" pitchFamily="18" charset="0"/>
                <a:ea typeface="+mn-ea"/>
                <a:cs typeface="+mn-cs"/>
              </a:rPr>
              <a:t>970</a:t>
            </a:r>
          </a:p>
        </p:txBody>
      </p:sp>
      <p:sp>
        <p:nvSpPr>
          <p:cNvPr id="57366" name="Text Box 22"/>
          <p:cNvSpPr txBox="1">
            <a:spLocks noChangeArrowheads="1"/>
          </p:cNvSpPr>
          <p:nvPr/>
        </p:nvSpPr>
        <p:spPr bwMode="auto">
          <a:xfrm>
            <a:off x="1295400" y="838200"/>
            <a:ext cx="2514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b="1">
                <a:solidFill>
                  <a:schemeClr val="bg1"/>
                </a:solidFill>
                <a:latin typeface="Times New Roman" pitchFamily="18" charset="0"/>
                <a:ea typeface="+mn-ea"/>
                <a:cs typeface="+mn-cs"/>
              </a:rPr>
              <a:t>Sa-mu-ên</a:t>
            </a:r>
          </a:p>
        </p:txBody>
      </p:sp>
      <p:sp>
        <p:nvSpPr>
          <p:cNvPr id="57367" name="Text Box 23"/>
          <p:cNvSpPr txBox="1">
            <a:spLocks noChangeArrowheads="1"/>
          </p:cNvSpPr>
          <p:nvPr/>
        </p:nvSpPr>
        <p:spPr bwMode="auto">
          <a:xfrm>
            <a:off x="3810000" y="838200"/>
            <a:ext cx="2514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4000" b="1">
                <a:solidFill>
                  <a:srgbClr val="FFFF00"/>
                </a:solidFill>
                <a:latin typeface="Times New Roman" pitchFamily="18" charset="0"/>
                <a:ea typeface="+mn-ea"/>
                <a:cs typeface="+mn-cs"/>
              </a:rPr>
              <a:t>Sau-lơ</a:t>
            </a:r>
          </a:p>
        </p:txBody>
      </p:sp>
      <p:sp>
        <p:nvSpPr>
          <p:cNvPr id="46091" name="Text Box 24"/>
          <p:cNvSpPr txBox="1">
            <a:spLocks noChangeArrowheads="1"/>
          </p:cNvSpPr>
          <p:nvPr/>
        </p:nvSpPr>
        <p:spPr bwMode="auto">
          <a:xfrm>
            <a:off x="5486400" y="838200"/>
            <a:ext cx="2514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4000" b="1">
                <a:solidFill>
                  <a:srgbClr val="00FFFF"/>
                </a:solidFill>
                <a:latin typeface="Times New Roman" charset="0"/>
              </a:rPr>
              <a:t>Đa-vít</a:t>
            </a:r>
          </a:p>
        </p:txBody>
      </p:sp>
      <p:sp>
        <p:nvSpPr>
          <p:cNvPr id="57369"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grpSp>
        <p:nvGrpSpPr>
          <p:cNvPr id="46093" name="Group 26"/>
          <p:cNvGrpSpPr>
            <a:grpSpLocks/>
          </p:cNvGrpSpPr>
          <p:nvPr/>
        </p:nvGrpSpPr>
        <p:grpSpPr bwMode="auto">
          <a:xfrm>
            <a:off x="990600" y="4067175"/>
            <a:ext cx="7696200" cy="1800225"/>
            <a:chOff x="624" y="2562"/>
            <a:chExt cx="4848" cy="1134"/>
          </a:xfrm>
        </p:grpSpPr>
        <p:sp>
          <p:nvSpPr>
            <p:cNvPr id="57371" name="Text Box 27"/>
            <p:cNvSpPr txBox="1">
              <a:spLocks noChangeArrowheads="1"/>
            </p:cNvSpPr>
            <p:nvPr/>
          </p:nvSpPr>
          <p:spPr bwMode="auto">
            <a:xfrm>
              <a:off x="523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950</a:t>
              </a:r>
            </a:p>
          </p:txBody>
        </p:sp>
        <p:sp>
          <p:nvSpPr>
            <p:cNvPr id="57372" name="Text Box 28"/>
            <p:cNvSpPr txBox="1">
              <a:spLocks noChangeArrowheads="1"/>
            </p:cNvSpPr>
            <p:nvPr/>
          </p:nvSpPr>
          <p:spPr bwMode="auto">
            <a:xfrm>
              <a:off x="4422" y="2562"/>
              <a:ext cx="378"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   9    7 5 </a:t>
              </a:r>
            </a:p>
          </p:txBody>
        </p:sp>
        <p:sp>
          <p:nvSpPr>
            <p:cNvPr id="57373" name="Text Box 29"/>
            <p:cNvSpPr txBox="1">
              <a:spLocks noChangeArrowheads="1"/>
            </p:cNvSpPr>
            <p:nvPr/>
          </p:nvSpPr>
          <p:spPr bwMode="auto">
            <a:xfrm>
              <a:off x="3840"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1000</a:t>
              </a:r>
            </a:p>
          </p:txBody>
        </p:sp>
        <p:sp>
          <p:nvSpPr>
            <p:cNvPr id="57374" name="Text Box 30"/>
            <p:cNvSpPr txBox="1">
              <a:spLocks noChangeArrowheads="1"/>
            </p:cNvSpPr>
            <p:nvPr/>
          </p:nvSpPr>
          <p:spPr bwMode="auto">
            <a:xfrm>
              <a:off x="3216"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1025</a:t>
              </a:r>
            </a:p>
          </p:txBody>
        </p:sp>
        <p:sp>
          <p:nvSpPr>
            <p:cNvPr id="57375" name="Text Box 31"/>
            <p:cNvSpPr txBox="1">
              <a:spLocks noChangeArrowheads="1"/>
            </p:cNvSpPr>
            <p:nvPr/>
          </p:nvSpPr>
          <p:spPr bwMode="auto">
            <a:xfrm>
              <a:off x="2508" y="2562"/>
              <a:ext cx="324"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1050</a:t>
              </a:r>
            </a:p>
          </p:txBody>
        </p:sp>
        <p:sp>
          <p:nvSpPr>
            <p:cNvPr id="57376" name="Text Box 32"/>
            <p:cNvSpPr txBox="1">
              <a:spLocks noChangeArrowheads="1"/>
            </p:cNvSpPr>
            <p:nvPr/>
          </p:nvSpPr>
          <p:spPr bwMode="auto">
            <a:xfrm>
              <a:off x="1872"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1075</a:t>
              </a:r>
            </a:p>
          </p:txBody>
        </p:sp>
        <p:sp>
          <p:nvSpPr>
            <p:cNvPr id="57377" name="Text Box 33"/>
            <p:cNvSpPr txBox="1">
              <a:spLocks noChangeArrowheads="1"/>
            </p:cNvSpPr>
            <p:nvPr/>
          </p:nvSpPr>
          <p:spPr bwMode="auto">
            <a:xfrm>
              <a:off x="1248"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1100</a:t>
              </a:r>
            </a:p>
          </p:txBody>
        </p:sp>
        <p:sp>
          <p:nvSpPr>
            <p:cNvPr id="57378" name="Text Box 34"/>
            <p:cNvSpPr txBox="1">
              <a:spLocks noChangeArrowheads="1"/>
            </p:cNvSpPr>
            <p:nvPr/>
          </p:nvSpPr>
          <p:spPr bwMode="auto">
            <a:xfrm>
              <a:off x="624" y="2562"/>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800" b="1">
                  <a:solidFill>
                    <a:schemeClr val="bg1"/>
                  </a:solidFill>
                  <a:latin typeface="Times New Roman" pitchFamily="18" charset="0"/>
                  <a:ea typeface="+mn-ea"/>
                  <a:cs typeface="+mn-cs"/>
                </a:rPr>
                <a:t>1125</a:t>
              </a:r>
            </a:p>
          </p:txBody>
        </p:sp>
      </p:grpSp>
      <p:sp>
        <p:nvSpPr>
          <p:cNvPr id="57379" name="AutoShape 35"/>
          <p:cNvSpPr>
            <a:spLocks noChangeArrowheads="1"/>
          </p:cNvSpPr>
          <p:nvPr/>
        </p:nvSpPr>
        <p:spPr bwMode="auto">
          <a:xfrm>
            <a:off x="2209800" y="3048000"/>
            <a:ext cx="3562350" cy="762000"/>
          </a:xfrm>
          <a:prstGeom prst="leftRightArrow">
            <a:avLst>
              <a:gd name="adj1" fmla="val 50000"/>
              <a:gd name="adj2" fmla="val 93500"/>
            </a:avLst>
          </a:prstGeom>
          <a:solidFill>
            <a:schemeClr val="bg1"/>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7380" name="AutoShape 36"/>
          <p:cNvSpPr>
            <a:spLocks noChangeArrowheads="1"/>
          </p:cNvSpPr>
          <p:nvPr/>
        </p:nvSpPr>
        <p:spPr bwMode="auto">
          <a:xfrm>
            <a:off x="2857500"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7381" name="AutoShape 37"/>
          <p:cNvSpPr>
            <a:spLocks noChangeArrowheads="1"/>
          </p:cNvSpPr>
          <p:nvPr/>
        </p:nvSpPr>
        <p:spPr bwMode="auto">
          <a:xfrm>
            <a:off x="4457700"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Arial" pitchFamily="34" charset="0"/>
              <a:ea typeface="+mn-ea"/>
              <a:cs typeface="+mn-cs"/>
            </a:endParaRPr>
          </a:p>
        </p:txBody>
      </p:sp>
      <p:sp>
        <p:nvSpPr>
          <p:cNvPr id="57382"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46098" name="Text Box 39"/>
          <p:cNvSpPr txBox="1">
            <a:spLocks noChangeArrowheads="1"/>
          </p:cNvSpPr>
          <p:nvPr/>
        </p:nvSpPr>
        <p:spPr bwMode="auto">
          <a:xfrm>
            <a:off x="6629400" y="6491288"/>
            <a:ext cx="252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66FFFF"/>
                </a:solidFill>
              </a:rPr>
              <a:t>Rick Griffith, ThM, PhD</a:t>
            </a:r>
          </a:p>
        </p:txBody>
      </p:sp>
      <p:sp>
        <p:nvSpPr>
          <p:cNvPr id="46099" name="Rectangle 40"/>
          <p:cNvSpPr>
            <a:spLocks noGrp="1" noChangeArrowheads="1"/>
          </p:cNvSpPr>
          <p:nvPr>
            <p:ph type="title" idx="4294967295"/>
          </p:nvPr>
        </p:nvSpPr>
        <p:spPr>
          <a:xfrm>
            <a:off x="76200" y="0"/>
            <a:ext cx="1752600" cy="914400"/>
          </a:xfrm>
        </p:spPr>
        <p:txBody>
          <a:bodyPr/>
          <a:lstStyle/>
          <a:p>
            <a:pPr eaLnBrk="1" hangingPunct="1"/>
            <a:r>
              <a:rPr lang="en-US" sz="2400">
                <a:solidFill>
                  <a:schemeClr val="bg1"/>
                </a:solidFill>
                <a:latin typeface="Arial" charset="0"/>
              </a:rPr>
              <a:t>Lãnh đạo gối đầu</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7379"/>
                                        </p:tgtEl>
                                        <p:attrNameLst>
                                          <p:attrName>style.visibility</p:attrName>
                                        </p:attrNameLst>
                                      </p:cBhvr>
                                      <p:to>
                                        <p:strVal val="visible"/>
                                      </p:to>
                                    </p:set>
                                    <p:anim calcmode="lin" valueType="num">
                                      <p:cBhvr>
                                        <p:cTn id="7" dur="500" fill="hold"/>
                                        <p:tgtEl>
                                          <p:spTgt spid="57379"/>
                                        </p:tgtEl>
                                        <p:attrNameLst>
                                          <p:attrName>ppt_w</p:attrName>
                                        </p:attrNameLst>
                                      </p:cBhvr>
                                      <p:tavLst>
                                        <p:tav tm="0">
                                          <p:val>
                                            <p:fltVal val="0"/>
                                          </p:val>
                                        </p:tav>
                                        <p:tav tm="100000">
                                          <p:val>
                                            <p:strVal val="#ppt_w"/>
                                          </p:val>
                                        </p:tav>
                                      </p:tavLst>
                                    </p:anim>
                                    <p:anim calcmode="lin" valueType="num">
                                      <p:cBhvr>
                                        <p:cTn id="8" dur="500" fill="hold"/>
                                        <p:tgtEl>
                                          <p:spTgt spid="5737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57380"/>
                                        </p:tgtEl>
                                        <p:attrNameLst>
                                          <p:attrName>style.visibility</p:attrName>
                                        </p:attrNameLst>
                                      </p:cBhvr>
                                      <p:to>
                                        <p:strVal val="visible"/>
                                      </p:to>
                                    </p:set>
                                    <p:anim calcmode="lin" valueType="num">
                                      <p:cBhvr>
                                        <p:cTn id="12" dur="500" fill="hold"/>
                                        <p:tgtEl>
                                          <p:spTgt spid="57380"/>
                                        </p:tgtEl>
                                        <p:attrNameLst>
                                          <p:attrName>ppt_w</p:attrName>
                                        </p:attrNameLst>
                                      </p:cBhvr>
                                      <p:tavLst>
                                        <p:tav tm="0">
                                          <p:val>
                                            <p:fltVal val="0"/>
                                          </p:val>
                                        </p:tav>
                                        <p:tav tm="100000">
                                          <p:val>
                                            <p:strVal val="#ppt_w"/>
                                          </p:val>
                                        </p:tav>
                                      </p:tavLst>
                                    </p:anim>
                                    <p:anim calcmode="lin" valueType="num">
                                      <p:cBhvr>
                                        <p:cTn id="13" dur="500" fill="hold"/>
                                        <p:tgtEl>
                                          <p:spTgt spid="573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57381"/>
                                        </p:tgtEl>
                                        <p:attrNameLst>
                                          <p:attrName>style.visibility</p:attrName>
                                        </p:attrNameLst>
                                      </p:cBhvr>
                                      <p:to>
                                        <p:strVal val="visible"/>
                                      </p:to>
                                    </p:set>
                                    <p:anim calcmode="lin" valueType="num">
                                      <p:cBhvr>
                                        <p:cTn id="17" dur="500" fill="hold"/>
                                        <p:tgtEl>
                                          <p:spTgt spid="57381"/>
                                        </p:tgtEl>
                                        <p:attrNameLst>
                                          <p:attrName>ppt_w</p:attrName>
                                        </p:attrNameLst>
                                      </p:cBhvr>
                                      <p:tavLst>
                                        <p:tav tm="0">
                                          <p:val>
                                            <p:fltVal val="0"/>
                                          </p:val>
                                        </p:tav>
                                        <p:tav tm="100000">
                                          <p:val>
                                            <p:strVal val="#ppt_w"/>
                                          </p:val>
                                        </p:tav>
                                      </p:tavLst>
                                    </p:anim>
                                    <p:anim calcmode="lin" valueType="num">
                                      <p:cBhvr>
                                        <p:cTn id="18" dur="500" fill="hold"/>
                                        <p:tgtEl>
                                          <p:spTgt spid="573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9" grpId="0" animBg="1"/>
      <p:bldP spid="57380" grpId="0" animBg="1"/>
      <p:bldP spid="573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8"/>
          <p:cNvSpPr>
            <a:spLocks noChangeArrowheads="1"/>
          </p:cNvSpPr>
          <p:nvPr/>
        </p:nvSpPr>
        <p:spPr bwMode="auto">
          <a:xfrm>
            <a:off x="304800" y="936625"/>
            <a:ext cx="8839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93950" indent="-2393950"/>
            <a:endParaRPr lang="en-US" sz="2800" b="1">
              <a:solidFill>
                <a:srgbClr val="FFFF00"/>
              </a:solidFill>
            </a:endParaRPr>
          </a:p>
          <a:p>
            <a:pPr marL="2393950" indent="-2393950" algn="l"/>
            <a:r>
              <a:rPr lang="en-US" sz="2800" b="1">
                <a:solidFill>
                  <a:srgbClr val="FFFF00"/>
                </a:solidFill>
              </a:rPr>
              <a:t>1375	</a:t>
            </a:r>
            <a:r>
              <a:rPr lang="en-US" sz="2800">
                <a:solidFill>
                  <a:srgbClr val="FFFF00"/>
                </a:solidFill>
              </a:rPr>
              <a:t>Các quan xét bắt đầu cai trị</a:t>
            </a:r>
          </a:p>
          <a:p>
            <a:pPr marL="2393950" indent="-2393950" algn="l"/>
            <a:r>
              <a:rPr lang="en-US" sz="2800" b="1">
                <a:solidFill>
                  <a:srgbClr val="FFFF00"/>
                </a:solidFill>
              </a:rPr>
              <a:t>1050	</a:t>
            </a:r>
            <a:r>
              <a:rPr lang="en-US" sz="2800">
                <a:solidFill>
                  <a:srgbClr val="FFFF00"/>
                </a:solidFill>
              </a:rPr>
              <a:t>Sau-lơ trở nên một vị vua	</a:t>
            </a:r>
          </a:p>
          <a:p>
            <a:pPr marL="2393950" indent="-2393950" algn="l"/>
            <a:endParaRPr lang="en-US" sz="2800">
              <a:solidFill>
                <a:srgbClr val="FFFF00"/>
              </a:solidFill>
            </a:endParaRPr>
          </a:p>
          <a:p>
            <a:pPr marL="2393950" indent="-2393950" algn="l"/>
            <a:r>
              <a:rPr lang="en-US" sz="2800" b="1">
                <a:solidFill>
                  <a:srgbClr val="FFFF00"/>
                </a:solidFill>
              </a:rPr>
              <a:t>1010	</a:t>
            </a:r>
            <a:r>
              <a:rPr lang="en-US" sz="2800">
                <a:solidFill>
                  <a:srgbClr val="FFFF00"/>
                </a:solidFill>
              </a:rPr>
              <a:t>Sau-lơ qua đời; Đa-vít làm vua Giu-đa</a:t>
            </a:r>
          </a:p>
          <a:p>
            <a:pPr marL="2393950" indent="-2393950" algn="l"/>
            <a:r>
              <a:rPr lang="en-US" sz="2800" b="1">
                <a:solidFill>
                  <a:srgbClr val="FFFF00"/>
                </a:solidFill>
              </a:rPr>
              <a:t>1003	</a:t>
            </a:r>
            <a:r>
              <a:rPr lang="en-US" sz="2800">
                <a:solidFill>
                  <a:srgbClr val="FFFF00"/>
                </a:solidFill>
              </a:rPr>
              <a:t>Đa-vít làm vua trên cả Israel</a:t>
            </a:r>
          </a:p>
          <a:p>
            <a:pPr marL="2393950" indent="-2393950" algn="l"/>
            <a:r>
              <a:rPr lang="en-US" sz="2800" b="1">
                <a:solidFill>
                  <a:srgbClr val="FFFF00"/>
                </a:solidFill>
              </a:rPr>
              <a:t>997?	</a:t>
            </a:r>
            <a:r>
              <a:rPr lang="en-US" sz="2800">
                <a:solidFill>
                  <a:srgbClr val="FFFF00"/>
                </a:solidFill>
              </a:rPr>
              <a:t>Đa-vít và Bát-sê-ba phạm tội	</a:t>
            </a:r>
          </a:p>
          <a:p>
            <a:pPr marL="2393950" indent="-2393950" algn="l"/>
            <a:r>
              <a:rPr lang="en-US" sz="2800" b="1">
                <a:solidFill>
                  <a:srgbClr val="FFFF00"/>
                </a:solidFill>
              </a:rPr>
              <a:t>991	</a:t>
            </a:r>
            <a:r>
              <a:rPr lang="en-US" sz="2800">
                <a:solidFill>
                  <a:srgbClr val="FFFF00"/>
                </a:solidFill>
              </a:rPr>
              <a:t>Sa-lô-môn ra đời	</a:t>
            </a:r>
          </a:p>
          <a:p>
            <a:pPr marL="2393950" indent="-2393950" algn="l"/>
            <a:r>
              <a:rPr lang="en-US" sz="2800" b="1">
                <a:solidFill>
                  <a:srgbClr val="FFFF00"/>
                </a:solidFill>
              </a:rPr>
              <a:t>980?	</a:t>
            </a:r>
            <a:r>
              <a:rPr lang="en-US" sz="2800">
                <a:solidFill>
                  <a:srgbClr val="FFFF00"/>
                </a:solidFill>
              </a:rPr>
              <a:t>Cuộc kiểm kê dân số của Đa-vít</a:t>
            </a:r>
          </a:p>
          <a:p>
            <a:pPr marL="2393950" indent="-2393950" algn="l"/>
            <a:r>
              <a:rPr lang="en-US" sz="2800">
                <a:solidFill>
                  <a:srgbClr val="FFFF00"/>
                </a:solidFill>
              </a:rPr>
              <a:t>	</a:t>
            </a:r>
          </a:p>
          <a:p>
            <a:pPr marL="2393950" indent="-2393950" algn="l"/>
            <a:r>
              <a:rPr lang="en-US" sz="2800" b="1">
                <a:solidFill>
                  <a:srgbClr val="FFFF00"/>
                </a:solidFill>
              </a:rPr>
              <a:t>970	</a:t>
            </a:r>
            <a:r>
              <a:rPr lang="en-US" sz="2800">
                <a:solidFill>
                  <a:srgbClr val="FFFF00"/>
                </a:solidFill>
              </a:rPr>
              <a:t>Đa-vít qua đời; Sa-lô-môn làm vua	</a:t>
            </a:r>
          </a:p>
          <a:p>
            <a:pPr marL="2393950" indent="-2393950" algn="l"/>
            <a:r>
              <a:rPr lang="en-US" sz="2800" b="1">
                <a:solidFill>
                  <a:srgbClr val="FFFF00"/>
                </a:solidFill>
              </a:rPr>
              <a:t>930	</a:t>
            </a:r>
            <a:r>
              <a:rPr lang="en-US" sz="2800">
                <a:solidFill>
                  <a:srgbClr val="FFFF00"/>
                </a:solidFill>
              </a:rPr>
              <a:t>Vương quốc bị phân chia	</a:t>
            </a:r>
          </a:p>
        </p:txBody>
      </p:sp>
      <p:sp>
        <p:nvSpPr>
          <p:cNvPr id="2058" name="Text Box 10"/>
          <p:cNvSpPr txBox="1">
            <a:spLocks noChangeArrowheads="1"/>
          </p:cNvSpPr>
          <p:nvPr/>
        </p:nvSpPr>
        <p:spPr bwMode="auto">
          <a:xfrm>
            <a:off x="6329363" y="6477000"/>
            <a:ext cx="2814637"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defRPr/>
            </a:pPr>
            <a:r>
              <a:rPr lang="en-US" i="1" smtClean="0">
                <a:solidFill>
                  <a:schemeClr val="bg1"/>
                </a:solidFill>
                <a:effectLst>
                  <a:outerShdw blurRad="38100" dist="38100" dir="2700000" algn="tl">
                    <a:srgbClr val="DDDDDD"/>
                  </a:outerShdw>
                </a:effectLst>
                <a:cs typeface="+mn-cs"/>
              </a:rPr>
              <a:t>Life Application Bible</a:t>
            </a:r>
            <a:r>
              <a:rPr lang="en-US" smtClean="0">
                <a:solidFill>
                  <a:schemeClr val="bg1"/>
                </a:solidFill>
                <a:effectLst>
                  <a:outerShdw blurRad="38100" dist="38100" dir="2700000" algn="tl">
                    <a:srgbClr val="DDDDDD"/>
                  </a:outerShdw>
                </a:effectLst>
                <a:cs typeface="+mn-cs"/>
              </a:rPr>
              <a:t>, NIV</a:t>
            </a:r>
          </a:p>
        </p:txBody>
      </p:sp>
      <p:sp>
        <p:nvSpPr>
          <p:cNvPr id="47107" name="Rectangle 11"/>
          <p:cNvSpPr>
            <a:spLocks noGrp="1" noChangeArrowheads="1"/>
          </p:cNvSpPr>
          <p:nvPr>
            <p:ph type="title" idx="4294967295"/>
          </p:nvPr>
        </p:nvSpPr>
        <p:spPr>
          <a:xfrm>
            <a:off x="45720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en-US" sz="4000">
                <a:solidFill>
                  <a:schemeClr val="bg1"/>
                </a:solidFill>
                <a:latin typeface="Arial" charset="0"/>
              </a:rPr>
              <a:t>Niên đại từ Quan xét đến quân chủ</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docProps/app.xml><?xml version="1.0" encoding="utf-8"?>
<Properties xmlns="http://schemas.openxmlformats.org/officeDocument/2006/extended-properties" xmlns:vt="http://schemas.openxmlformats.org/officeDocument/2006/docPropsVTypes">
  <TotalTime>2924</TotalTime>
  <Words>3661</Words>
  <Application>Microsoft Macintosh PowerPoint</Application>
  <PresentationFormat>On-screen Show (4:3)</PresentationFormat>
  <Paragraphs>624</Paragraphs>
  <Slides>64</Slides>
  <Notes>7</Notes>
  <HiddenSlides>5</HiddenSlides>
  <MMClips>0</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1</vt:i4>
      </vt:variant>
      <vt:variant>
        <vt:lpstr>Slide Titles</vt:lpstr>
      </vt:variant>
      <vt:variant>
        <vt:i4>64</vt:i4>
      </vt:variant>
    </vt:vector>
  </HeadingPairs>
  <TitlesOfParts>
    <vt:vector size="93" baseType="lpstr">
      <vt:lpstr>Arial</vt:lpstr>
      <vt:lpstr>ＭＳ Ｐゴシック</vt:lpstr>
      <vt:lpstr>Times New Roman</vt:lpstr>
      <vt:lpstr>Arial Black</vt:lpstr>
      <vt:lpstr>Monotype Sorts</vt:lpstr>
      <vt:lpstr>Geneva</vt:lpstr>
      <vt:lpstr>MS PGothic</vt:lpstr>
      <vt:lpstr>Wingdings</vt:lpstr>
      <vt:lpstr>Garamond</vt:lpstr>
      <vt:lpstr>SimSun</vt:lpstr>
      <vt:lpstr>Tahoma</vt:lpstr>
      <vt:lpstr>Times</vt:lpstr>
      <vt:lpstr>BONES</vt:lpstr>
      <vt:lpstr>Comic Sans MS</vt:lpstr>
      <vt:lpstr>Default Design</vt:lpstr>
      <vt:lpstr>Notebook</vt:lpstr>
      <vt:lpstr>Fireworks</vt:lpstr>
      <vt:lpstr>2_Default Design</vt:lpstr>
      <vt:lpstr>9_Default Design</vt:lpstr>
      <vt:lpstr>1_blstripc.ppt - Blue Stripes</vt:lpstr>
      <vt:lpstr>Expedition</vt:lpstr>
      <vt:lpstr>1_Default Design</vt:lpstr>
      <vt:lpstr>1_Notebook</vt:lpstr>
      <vt:lpstr>50_Blank Presentation</vt:lpstr>
      <vt:lpstr>1_Stream</vt:lpstr>
      <vt:lpstr>2_Stream</vt:lpstr>
      <vt:lpstr>2_Refined</vt:lpstr>
      <vt:lpstr>3_Default Design</vt:lpstr>
      <vt:lpstr>Microsoft ClipArt Gallery</vt:lpstr>
      <vt:lpstr>2 Samuel</vt:lpstr>
      <vt:lpstr>Thần học của sách Ru-tơ</vt:lpstr>
      <vt:lpstr>Giới thiệu</vt:lpstr>
      <vt:lpstr>Timeline</vt:lpstr>
      <vt:lpstr>Niên sử</vt:lpstr>
      <vt:lpstr>Niên đại của Sau-lơ</vt:lpstr>
      <vt:lpstr>Niên đại của Đa-vít</vt:lpstr>
      <vt:lpstr>Lãnh đạo gối đầu</vt:lpstr>
      <vt:lpstr>Niên đại từ Quan xét đến quân chủ</vt:lpstr>
      <vt:lpstr>Hai địa điểm chính của 2 Sa-mu-ên</vt:lpstr>
      <vt:lpstr>Biểu đồ 2 Sa-mu-ên 1-10</vt:lpstr>
      <vt:lpstr>Grief over Saul (1:17)</vt:lpstr>
      <vt:lpstr>Áp-ne bị quân của Đa-vít đánh bại</vt:lpstr>
      <vt:lpstr>Abner sent away (3:21)</vt:lpstr>
      <vt:lpstr>Chapters 5–10 shows David over all Israel at Jerusalem with new…</vt:lpstr>
      <vt:lpstr>David: Hebron to Jerusalem</vt:lpstr>
      <vt:lpstr>Central Location</vt:lpstr>
      <vt:lpstr>Jerusalem was a Border City</vt:lpstr>
      <vt:lpstr>Jerusalem had room to expand to the north for a temple</vt:lpstr>
      <vt:lpstr>Hệ thống dẫn nước của Giê-ru-sa-lem</vt:lpstr>
      <vt:lpstr>Vua Đa-vít rước Hòm Giao Ước về Giê-ru-sa-lem  (2 Sa 6:5-15)</vt:lpstr>
      <vt:lpstr>KEY WORD</vt:lpstr>
      <vt:lpstr>CÂU THEN CHỐT</vt:lpstr>
      <vt:lpstr>CÂU THEN CHỐT:  2 Sa 7:12-13</vt:lpstr>
      <vt:lpstr>GIAO ƯỚC NHÂN TỪ ĐỐI VỚI  TRIỀU ĐẠI  NHÀ ĐA-VÍT</vt:lpstr>
      <vt:lpstr>Giao ước của lời hứa</vt:lpstr>
      <vt:lpstr>Giao ước của lời hứa</vt:lpstr>
      <vt:lpstr>Những lời hứa của giao ước Đa-vít</vt:lpstr>
      <vt:lpstr>Dòng thời gian của Vương quốc &amp; Giao ước</vt:lpstr>
      <vt:lpstr>Những lời hứa của giao ước Đa-vít</vt:lpstr>
      <vt:lpstr>Vương quốc trong Ma-thi-ơ 1</vt:lpstr>
      <vt:lpstr>Tạo liên kết giữa Sa-mu-ên, Các Vua, và Sử Ký</vt:lpstr>
      <vt:lpstr>Biên giới mới (2 Sam 8)</vt:lpstr>
      <vt:lpstr>Con trai mới (2 Sam 9)</vt:lpstr>
      <vt:lpstr>Những cuộc chinh phục của Đa-vít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Descendants of David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Biểu đồ phụ lục</vt:lpstr>
      <vt:lpstr>NHỮNG NĂM CUỐI CỦA ĐA-VÍT</vt:lpstr>
      <vt:lpstr>2 Samuel 23:8-11</vt:lpstr>
      <vt:lpstr>NHỮNG THÀNH TỰU CỦA ĐA-VÍT</vt:lpstr>
      <vt:lpstr>Biểu đồ của sách</vt:lpstr>
      <vt:lpstr>PowerPoint Presentation</vt:lpstr>
      <vt:lpstr>PowerPoint Presentation</vt:lpstr>
      <vt:lpstr>PowerPoint Presentation</vt:lpstr>
      <vt:lpstr>PowerPoint Presentation</vt:lpstr>
      <vt:lpstr>PowerPoint Presentation</vt:lpstr>
      <vt:lpstr>PowerPoint Presentation</vt:lpstr>
      <vt:lpstr>ÂN ĐIỂN là ĐỦ</vt:lpstr>
      <vt:lpstr>PowerPoint Presentation</vt:lpstr>
      <vt:lpstr>Cựu Ước Lược Khảo—biblestudydownloads.com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120</cp:revision>
  <dcterms:created xsi:type="dcterms:W3CDTF">2003-09-24T23:42:28Z</dcterms:created>
  <dcterms:modified xsi:type="dcterms:W3CDTF">2015-09-10T13:20:45Z</dcterms:modified>
</cp:coreProperties>
</file>